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6" r:id="rId1"/>
  </p:sldMasterIdLst>
  <p:sldIdLst>
    <p:sldId id="256" r:id="rId2"/>
    <p:sldId id="258" r:id="rId3"/>
    <p:sldId id="259" r:id="rId4"/>
    <p:sldId id="262" r:id="rId5"/>
    <p:sldId id="261" r:id="rId6"/>
    <p:sldId id="265" r:id="rId7"/>
    <p:sldId id="263" r:id="rId8"/>
    <p:sldId id="266" r:id="rId9"/>
  </p:sldIdLst>
  <p:sldSz cx="6858000" cy="9906000" type="A4"/>
  <p:notesSz cx="7559675" cy="1069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B71E42"/>
    <a:srgbClr val="86132E"/>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2346" y="36"/>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797240" y="1158877"/>
            <a:ext cx="4213886" cy="3670956"/>
          </a:xfrm>
        </p:spPr>
        <p:txBody>
          <a:bodyPr bIns="0" anchor="b">
            <a:normAutofit/>
          </a:bodyPr>
          <a:lstStyle>
            <a:lvl1pPr algn="l">
              <a:defRPr sz="4050"/>
            </a:lvl1pPr>
          </a:lstStyle>
          <a:p>
            <a:r>
              <a:rPr lang="ja-JP" altLang="en-US"/>
              <a:t>マスター タイトルの書式設定</a:t>
            </a:r>
            <a:endParaRPr lang="en-US" dirty="0"/>
          </a:p>
        </p:txBody>
      </p:sp>
      <p:sp>
        <p:nvSpPr>
          <p:cNvPr id="3" name="Subtitle 2"/>
          <p:cNvSpPr>
            <a:spLocks noGrp="1"/>
          </p:cNvSpPr>
          <p:nvPr>
            <p:ph type="subTitle" idx="1"/>
          </p:nvPr>
        </p:nvSpPr>
        <p:spPr>
          <a:xfrm>
            <a:off x="1797240" y="5100630"/>
            <a:ext cx="4213886" cy="1412119"/>
          </a:xfrm>
        </p:spPr>
        <p:txBody>
          <a:bodyPr tIns="91440" bIns="91440">
            <a:normAutofit/>
          </a:bodyPr>
          <a:lstStyle>
            <a:lvl1pPr marL="0" indent="0" algn="l">
              <a:buNone/>
              <a:defRPr sz="1200" b="0" cap="all"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a:xfrm>
            <a:off x="1797239" y="475668"/>
            <a:ext cx="2314719" cy="446624"/>
          </a:xfrm>
        </p:spPr>
        <p:txBody>
          <a:bodyPr/>
          <a:lstStyle/>
          <a:p>
            <a:endParaRPr lang="en-US" altLang="ja-JP"/>
          </a:p>
        </p:txBody>
      </p:sp>
      <p:sp>
        <p:nvSpPr>
          <p:cNvPr id="6" name="Slide Number Placeholder 5"/>
          <p:cNvSpPr>
            <a:spLocks noGrp="1"/>
          </p:cNvSpPr>
          <p:nvPr>
            <p:ph type="sldNum" sz="quarter" idx="12"/>
          </p:nvPr>
        </p:nvSpPr>
        <p:spPr>
          <a:xfrm>
            <a:off x="1076028" y="1154072"/>
            <a:ext cx="601504" cy="727390"/>
          </a:xfrm>
        </p:spPr>
        <p:txBody>
          <a:bodyPr/>
          <a:lstStyle/>
          <a:p>
            <a:fld id="{5F668AF0-BAEA-4CE2-A3C0-AC22A0B27663}" type="slidenum">
              <a:rPr lang="en-US" altLang="ja-JP" smtClean="0"/>
              <a:pPr/>
              <a:t>‹#›</a:t>
            </a:fld>
            <a:endParaRPr lang="en-US" altLang="ja-JP"/>
          </a:p>
        </p:txBody>
      </p:sp>
      <p:cxnSp>
        <p:nvCxnSpPr>
          <p:cNvPr id="15" name="Straight Connector 14"/>
          <p:cNvCxnSpPr/>
          <p:nvPr/>
        </p:nvCxnSpPr>
        <p:spPr>
          <a:xfrm>
            <a:off x="1797240" y="5096783"/>
            <a:ext cx="421388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301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cxnSp>
        <p:nvCxnSpPr>
          <p:cNvPr id="33" name="Straight Connector 32"/>
          <p:cNvCxnSpPr/>
          <p:nvPr/>
        </p:nvCxnSpPr>
        <p:spPr>
          <a:xfrm>
            <a:off x="1082619" y="2668016"/>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90378ACC-BAA6-45FC-9AFA-DAC892784D83}" type="slidenum">
              <a:rPr lang="en-US" altLang="ja-JP" smtClean="0"/>
              <a:pPr/>
              <a:t>‹#›</a:t>
            </a:fld>
            <a:endParaRPr lang="en-US" altLang="ja-JP"/>
          </a:p>
        </p:txBody>
      </p:sp>
    </p:spTree>
    <p:extLst>
      <p:ext uri="{BB962C8B-B14F-4D97-AF65-F5344CB8AC3E}">
        <p14:creationId xmlns:p14="http://schemas.microsoft.com/office/powerpoint/2010/main" val="295626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88522" y="1154074"/>
            <a:ext cx="827270" cy="6730951"/>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82619" y="1154074"/>
            <a:ext cx="3975821" cy="673095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A84C5FD8-CCD8-43EF-974B-017D4E990FBF}" type="slidenum">
              <a:rPr lang="en-US" altLang="ja-JP" smtClean="0"/>
              <a:pPr/>
              <a:t>‹#›</a:t>
            </a:fld>
            <a:endParaRPr lang="en-US" altLang="ja-JP"/>
          </a:p>
        </p:txBody>
      </p:sp>
      <p:cxnSp>
        <p:nvCxnSpPr>
          <p:cNvPr id="15" name="Straight Connector 14"/>
          <p:cNvCxnSpPr/>
          <p:nvPr/>
        </p:nvCxnSpPr>
        <p:spPr>
          <a:xfrm>
            <a:off x="5188521" y="1154074"/>
            <a:ext cx="0" cy="6730951"/>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658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7E4C0DEC-A6AD-4673-AC66-4FE62601B7CF}" type="slidenum">
              <a:rPr lang="en-US" altLang="ja-JP" smtClean="0"/>
              <a:pPr/>
              <a:t>‹#›</a:t>
            </a:fld>
            <a:endParaRPr lang="en-US" altLang="ja-JP"/>
          </a:p>
        </p:txBody>
      </p:sp>
      <p:cxnSp>
        <p:nvCxnSpPr>
          <p:cNvPr id="33" name="Straight Connector 32"/>
          <p:cNvCxnSpPr/>
          <p:nvPr/>
        </p:nvCxnSpPr>
        <p:spPr>
          <a:xfrm>
            <a:off x="1082619" y="2668016"/>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801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82618" y="2536632"/>
            <a:ext cx="4212752" cy="2727039"/>
          </a:xfrm>
        </p:spPr>
        <p:txBody>
          <a:bodyPr anchor="b">
            <a:normAutofit/>
          </a:bodyPr>
          <a:lstStyle>
            <a:lvl1pPr algn="l">
              <a:defRPr sz="2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82619" y="5497839"/>
            <a:ext cx="4212752" cy="1463120"/>
          </a:xfrm>
        </p:spPr>
        <p:txBody>
          <a:bodyPr tIns="91440">
            <a:normAutofit/>
          </a:bodyPr>
          <a:lstStyle>
            <a:lvl1pPr marL="0" indent="0" algn="l">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B0CA2762-9B77-4CEA-AEB9-F7A534901E4D}" type="slidenum">
              <a:rPr lang="en-US" altLang="ja-JP" smtClean="0"/>
              <a:pPr/>
              <a:t>‹#›</a:t>
            </a:fld>
            <a:endParaRPr lang="en-US" altLang="ja-JP"/>
          </a:p>
        </p:txBody>
      </p:sp>
      <p:cxnSp>
        <p:nvCxnSpPr>
          <p:cNvPr id="15" name="Straight Connector 14"/>
          <p:cNvCxnSpPr/>
          <p:nvPr/>
        </p:nvCxnSpPr>
        <p:spPr>
          <a:xfrm>
            <a:off x="1082618" y="5496089"/>
            <a:ext cx="421275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586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82619" y="1162620"/>
            <a:ext cx="4928507" cy="153010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82618" y="2909019"/>
            <a:ext cx="2344403" cy="496536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666887" y="2909019"/>
            <a:ext cx="2344239" cy="49653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endParaRPr lang="en-US" altLang="ja-JP"/>
          </a:p>
        </p:txBody>
      </p:sp>
      <p:sp>
        <p:nvSpPr>
          <p:cNvPr id="7" name="Slide Number Placeholder 6"/>
          <p:cNvSpPr>
            <a:spLocks noGrp="1"/>
          </p:cNvSpPr>
          <p:nvPr>
            <p:ph type="sldNum" sz="quarter" idx="12"/>
          </p:nvPr>
        </p:nvSpPr>
        <p:spPr/>
        <p:txBody>
          <a:bodyPr/>
          <a:lstStyle/>
          <a:p>
            <a:fld id="{5F6DFF0D-514A-417B-8035-CA747FE388F8}" type="slidenum">
              <a:rPr lang="en-US" altLang="ja-JP" smtClean="0"/>
              <a:pPr/>
              <a:t>‹#›</a:t>
            </a:fld>
            <a:endParaRPr lang="en-US" altLang="ja-JP"/>
          </a:p>
        </p:txBody>
      </p:sp>
      <p:cxnSp>
        <p:nvCxnSpPr>
          <p:cNvPr id="33" name="Straight Connector 32"/>
          <p:cNvCxnSpPr/>
          <p:nvPr/>
        </p:nvCxnSpPr>
        <p:spPr>
          <a:xfrm>
            <a:off x="1082619" y="2668016"/>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594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36" name="Straight Connector 35"/>
          <p:cNvCxnSpPr/>
          <p:nvPr/>
        </p:nvCxnSpPr>
        <p:spPr>
          <a:xfrm>
            <a:off x="1082619" y="2668016"/>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082618" y="1161571"/>
            <a:ext cx="4928508" cy="152579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82618" y="2917129"/>
            <a:ext cx="2344325" cy="1158362"/>
          </a:xfrm>
        </p:spPr>
        <p:txBody>
          <a:bodyPr anchor="b">
            <a:normAutofit/>
          </a:bodyPr>
          <a:lstStyle>
            <a:lvl1pPr marL="0" indent="0">
              <a:lnSpc>
                <a:spcPct val="100000"/>
              </a:lnSpc>
              <a:buNone/>
              <a:defRPr sz="16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ja-JP" altLang="en-US"/>
              <a:t>マスター テキストの書式設定</a:t>
            </a:r>
          </a:p>
        </p:txBody>
      </p:sp>
      <p:sp>
        <p:nvSpPr>
          <p:cNvPr id="4" name="Content Placeholder 3"/>
          <p:cNvSpPr>
            <a:spLocks noGrp="1"/>
          </p:cNvSpPr>
          <p:nvPr>
            <p:ph sz="half" idx="2"/>
          </p:nvPr>
        </p:nvSpPr>
        <p:spPr>
          <a:xfrm>
            <a:off x="1082618" y="4079502"/>
            <a:ext cx="2344325" cy="38197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666887" y="2922118"/>
            <a:ext cx="2344239" cy="1158787"/>
          </a:xfrm>
        </p:spPr>
        <p:txBody>
          <a:bodyPr anchor="b">
            <a:normAutofit/>
          </a:bodyPr>
          <a:lstStyle>
            <a:lvl1pPr marL="0" indent="0">
              <a:lnSpc>
                <a:spcPct val="100000"/>
              </a:lnSpc>
              <a:buNone/>
              <a:defRPr sz="16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ja-JP" altLang="en-US"/>
              <a:t>マスター テキストの書式設定</a:t>
            </a:r>
          </a:p>
        </p:txBody>
      </p:sp>
      <p:sp>
        <p:nvSpPr>
          <p:cNvPr id="6" name="Content Placeholder 5"/>
          <p:cNvSpPr>
            <a:spLocks noGrp="1"/>
          </p:cNvSpPr>
          <p:nvPr>
            <p:ph sz="quarter" idx="4"/>
          </p:nvPr>
        </p:nvSpPr>
        <p:spPr>
          <a:xfrm>
            <a:off x="3666887" y="4075488"/>
            <a:ext cx="2344239" cy="380953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en-US" altLang="ja-JP"/>
          </a:p>
        </p:txBody>
      </p:sp>
      <p:sp>
        <p:nvSpPr>
          <p:cNvPr id="8" name="Footer Placeholder 7"/>
          <p:cNvSpPr>
            <a:spLocks noGrp="1"/>
          </p:cNvSpPr>
          <p:nvPr>
            <p:ph type="ftr" sz="quarter" idx="11"/>
          </p:nvPr>
        </p:nvSpPr>
        <p:spPr/>
        <p:txBody>
          <a:bodyPr/>
          <a:lstStyle/>
          <a:p>
            <a:endParaRPr lang="en-US" altLang="ja-JP"/>
          </a:p>
        </p:txBody>
      </p:sp>
      <p:sp>
        <p:nvSpPr>
          <p:cNvPr id="9" name="Slide Number Placeholder 8"/>
          <p:cNvSpPr>
            <a:spLocks noGrp="1"/>
          </p:cNvSpPr>
          <p:nvPr>
            <p:ph type="sldNum" sz="quarter" idx="12"/>
          </p:nvPr>
        </p:nvSpPr>
        <p:spPr/>
        <p:txBody>
          <a:bodyPr/>
          <a:lstStyle/>
          <a:p>
            <a:fld id="{31D8CDD4-687C-4B37-A654-6AFC6EEC4480}" type="slidenum">
              <a:rPr lang="en-US" altLang="ja-JP" smtClean="0"/>
              <a:pPr/>
              <a:t>‹#›</a:t>
            </a:fld>
            <a:endParaRPr lang="en-US" altLang="ja-JP"/>
          </a:p>
        </p:txBody>
      </p:sp>
    </p:spTree>
    <p:extLst>
      <p:ext uri="{BB962C8B-B14F-4D97-AF65-F5344CB8AC3E}">
        <p14:creationId xmlns:p14="http://schemas.microsoft.com/office/powerpoint/2010/main" val="349501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cxnSp>
        <p:nvCxnSpPr>
          <p:cNvPr id="32" name="Straight Connector 31"/>
          <p:cNvCxnSpPr/>
          <p:nvPr/>
        </p:nvCxnSpPr>
        <p:spPr>
          <a:xfrm>
            <a:off x="1082619" y="2668016"/>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altLang="ja-JP"/>
          </a:p>
        </p:txBody>
      </p:sp>
      <p:sp>
        <p:nvSpPr>
          <p:cNvPr id="4" name="Footer Placeholder 3"/>
          <p:cNvSpPr>
            <a:spLocks noGrp="1"/>
          </p:cNvSpPr>
          <p:nvPr>
            <p:ph type="ftr" sz="quarter" idx="11"/>
          </p:nvPr>
        </p:nvSpPr>
        <p:spPr/>
        <p:txBody>
          <a:bodyPr/>
          <a:lstStyle/>
          <a:p>
            <a:endParaRPr lang="en-US" altLang="ja-JP"/>
          </a:p>
        </p:txBody>
      </p:sp>
      <p:sp>
        <p:nvSpPr>
          <p:cNvPr id="5" name="Slide Number Placeholder 4"/>
          <p:cNvSpPr>
            <a:spLocks noGrp="1"/>
          </p:cNvSpPr>
          <p:nvPr>
            <p:ph type="sldNum" sz="quarter" idx="12"/>
          </p:nvPr>
        </p:nvSpPr>
        <p:spPr/>
        <p:txBody>
          <a:bodyPr/>
          <a:lstStyle/>
          <a:p>
            <a:fld id="{CC5BE266-3BC4-424A-AEA7-C457270B72D8}" type="slidenum">
              <a:rPr lang="en-US" altLang="ja-JP" smtClean="0"/>
              <a:pPr/>
              <a:t>‹#›</a:t>
            </a:fld>
            <a:endParaRPr lang="en-US" altLang="ja-JP"/>
          </a:p>
        </p:txBody>
      </p:sp>
    </p:spTree>
    <p:extLst>
      <p:ext uri="{BB962C8B-B14F-4D97-AF65-F5344CB8AC3E}">
        <p14:creationId xmlns:p14="http://schemas.microsoft.com/office/powerpoint/2010/main" val="97333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ja-JP"/>
          </a:p>
        </p:txBody>
      </p:sp>
      <p:sp>
        <p:nvSpPr>
          <p:cNvPr id="3" name="Footer Placeholder 2"/>
          <p:cNvSpPr>
            <a:spLocks noGrp="1"/>
          </p:cNvSpPr>
          <p:nvPr>
            <p:ph type="ftr" sz="quarter" idx="11"/>
          </p:nvPr>
        </p:nvSpPr>
        <p:spPr/>
        <p:txBody>
          <a:bodyPr/>
          <a:lstStyle/>
          <a:p>
            <a:endParaRPr lang="en-US" altLang="ja-JP"/>
          </a:p>
        </p:txBody>
      </p:sp>
      <p:sp>
        <p:nvSpPr>
          <p:cNvPr id="4" name="Slide Number Placeholder 3"/>
          <p:cNvSpPr>
            <a:spLocks noGrp="1"/>
          </p:cNvSpPr>
          <p:nvPr>
            <p:ph type="sldNum" sz="quarter" idx="12"/>
          </p:nvPr>
        </p:nvSpPr>
        <p:spPr/>
        <p:txBody>
          <a:bodyPr/>
          <a:lstStyle/>
          <a:p>
            <a:fld id="{D144ACBA-185F-4966-B071-34AA81B9F010}" type="slidenum">
              <a:rPr lang="en-US" altLang="ja-JP" smtClean="0"/>
              <a:pPr/>
              <a:t>‹#›</a:t>
            </a:fld>
            <a:endParaRPr lang="en-US" altLang="ja-JP"/>
          </a:p>
        </p:txBody>
      </p:sp>
    </p:spTree>
    <p:extLst>
      <p:ext uri="{BB962C8B-B14F-4D97-AF65-F5344CB8AC3E}">
        <p14:creationId xmlns:p14="http://schemas.microsoft.com/office/powerpoint/2010/main" val="175407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79281" y="1154073"/>
            <a:ext cx="1819463" cy="3245836"/>
          </a:xfrm>
        </p:spPr>
        <p:txBody>
          <a:bodyPr anchor="b">
            <a:normAutofit/>
          </a:bodyPr>
          <a:lstStyle>
            <a:lvl1pPr algn="l">
              <a:defRPr sz="1800"/>
            </a:lvl1pPr>
          </a:lstStyle>
          <a:p>
            <a:r>
              <a:rPr lang="ja-JP" altLang="en-US"/>
              <a:t>マスター タイトルの書式設定</a:t>
            </a:r>
            <a:endParaRPr lang="en-US" dirty="0"/>
          </a:p>
        </p:txBody>
      </p:sp>
      <p:sp>
        <p:nvSpPr>
          <p:cNvPr id="3" name="Content Placeholder 2"/>
          <p:cNvSpPr>
            <a:spLocks noGrp="1"/>
          </p:cNvSpPr>
          <p:nvPr>
            <p:ph idx="1"/>
          </p:nvPr>
        </p:nvSpPr>
        <p:spPr>
          <a:xfrm>
            <a:off x="3139992" y="1154074"/>
            <a:ext cx="2871134" cy="672941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9282" y="4630156"/>
            <a:ext cx="1820527" cy="3247373"/>
          </a:xfrm>
        </p:spPr>
        <p:txBody>
          <a:bodyPr>
            <a:normAutofit/>
          </a:bodyPr>
          <a:lstStyle>
            <a:lvl1pPr marL="0" indent="0" algn="l">
              <a:buNone/>
              <a:defRPr sz="12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endParaRPr lang="en-US" altLang="ja-JP"/>
          </a:p>
        </p:txBody>
      </p:sp>
      <p:sp>
        <p:nvSpPr>
          <p:cNvPr id="7" name="Slide Number Placeholder 6"/>
          <p:cNvSpPr>
            <a:spLocks noGrp="1"/>
          </p:cNvSpPr>
          <p:nvPr>
            <p:ph type="sldNum" sz="quarter" idx="12"/>
          </p:nvPr>
        </p:nvSpPr>
        <p:spPr/>
        <p:txBody>
          <a:bodyPr/>
          <a:lstStyle/>
          <a:p>
            <a:fld id="{6125CDB6-F0D4-4467-B09A-AD32D41F175F}" type="slidenum">
              <a:rPr lang="en-US" altLang="ja-JP" smtClean="0"/>
              <a:pPr/>
              <a:t>‹#›</a:t>
            </a:fld>
            <a:endParaRPr lang="en-US" altLang="ja-JP"/>
          </a:p>
        </p:txBody>
      </p:sp>
      <p:cxnSp>
        <p:nvCxnSpPr>
          <p:cNvPr id="17" name="Straight Connector 16"/>
          <p:cNvCxnSpPr/>
          <p:nvPr/>
        </p:nvCxnSpPr>
        <p:spPr>
          <a:xfrm>
            <a:off x="1081311" y="4630154"/>
            <a:ext cx="181745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172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13" name="Group 12"/>
          <p:cNvGrpSpPr/>
          <p:nvPr/>
        </p:nvGrpSpPr>
        <p:grpSpPr>
          <a:xfrm>
            <a:off x="3747376" y="696470"/>
            <a:ext cx="2633540" cy="7437590"/>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3112" y="1631519"/>
            <a:ext cx="2433701" cy="2644177"/>
          </a:xfrm>
        </p:spPr>
        <p:txBody>
          <a:bodyPr anchor="b">
            <a:normAutofit/>
          </a:bodyPr>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30096" y="1621452"/>
            <a:ext cx="1676249" cy="5584695"/>
          </a:xfrm>
          <a:solidFill>
            <a:schemeClr val="bg1">
              <a:lumMod val="85000"/>
            </a:schemeClr>
          </a:solidFill>
          <a:ln w="9525" cap="sq">
            <a:noFill/>
            <a:miter lim="800000"/>
          </a:ln>
          <a:effectLst/>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82619" y="4544211"/>
            <a:ext cx="2430215" cy="2894294"/>
          </a:xfrm>
        </p:spPr>
        <p:txBody>
          <a:bodyPr>
            <a:normAutofit/>
          </a:bodyPr>
          <a:lstStyle>
            <a:lvl1pPr marL="0" indent="0" algn="l">
              <a:buNone/>
              <a:defRPr sz="13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ja-JP" altLang="en-US"/>
              <a:t>マスター テキストの書式設定</a:t>
            </a:r>
          </a:p>
        </p:txBody>
      </p:sp>
      <p:sp>
        <p:nvSpPr>
          <p:cNvPr id="5" name="Date Placeholder 4"/>
          <p:cNvSpPr>
            <a:spLocks noGrp="1"/>
          </p:cNvSpPr>
          <p:nvPr>
            <p:ph type="dt" sz="half" idx="10"/>
          </p:nvPr>
        </p:nvSpPr>
        <p:spPr>
          <a:xfrm>
            <a:off x="1077498" y="7900905"/>
            <a:ext cx="2439315" cy="462400"/>
          </a:xfrm>
        </p:spPr>
        <p:txBody>
          <a:bodyPr/>
          <a:lstStyle>
            <a:lvl1pPr algn="l">
              <a:defRPr/>
            </a:lvl1pPr>
          </a:lstStyle>
          <a:p>
            <a:endParaRPr lang="en-US" altLang="ja-JP"/>
          </a:p>
        </p:txBody>
      </p:sp>
      <p:sp>
        <p:nvSpPr>
          <p:cNvPr id="6" name="Footer Placeholder 5"/>
          <p:cNvSpPr>
            <a:spLocks noGrp="1"/>
          </p:cNvSpPr>
          <p:nvPr>
            <p:ph type="ftr" sz="quarter" idx="11"/>
          </p:nvPr>
        </p:nvSpPr>
        <p:spPr>
          <a:xfrm>
            <a:off x="1078148" y="460260"/>
            <a:ext cx="2438665" cy="463567"/>
          </a:xfrm>
        </p:spPr>
        <p:txBody>
          <a:bodyPr/>
          <a:lstStyle/>
          <a:p>
            <a:endParaRPr lang="en-US" altLang="ja-JP"/>
          </a:p>
        </p:txBody>
      </p:sp>
      <p:sp>
        <p:nvSpPr>
          <p:cNvPr id="7" name="Slide Number Placeholder 6"/>
          <p:cNvSpPr>
            <a:spLocks noGrp="1"/>
          </p:cNvSpPr>
          <p:nvPr>
            <p:ph type="sldNum" sz="quarter" idx="12"/>
          </p:nvPr>
        </p:nvSpPr>
        <p:spPr/>
        <p:txBody>
          <a:bodyPr/>
          <a:lstStyle/>
          <a:p>
            <a:fld id="{C34667D5-C408-4FF4-8CEC-5B2668E9FD01}" type="slidenum">
              <a:rPr lang="en-US" altLang="ja-JP" smtClean="0"/>
              <a:pPr/>
              <a:t>‹#›</a:t>
            </a:fld>
            <a:endParaRPr lang="en-US" altLang="ja-JP"/>
          </a:p>
        </p:txBody>
      </p:sp>
      <p:cxnSp>
        <p:nvCxnSpPr>
          <p:cNvPr id="31" name="Straight Connector 30"/>
          <p:cNvCxnSpPr/>
          <p:nvPr/>
        </p:nvCxnSpPr>
        <p:spPr>
          <a:xfrm>
            <a:off x="1080961" y="4540763"/>
            <a:ext cx="243151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496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911616"/>
            <a:ext cx="6858000" cy="58926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8804255"/>
            <a:ext cx="6858001" cy="1119050"/>
          </a:xfrm>
          <a:prstGeom prst="rect">
            <a:avLst/>
          </a:prstGeom>
        </p:spPr>
      </p:pic>
      <p:cxnSp>
        <p:nvCxnSpPr>
          <p:cNvPr id="13" name="Straight Connector 12"/>
          <p:cNvCxnSpPr/>
          <p:nvPr/>
        </p:nvCxnSpPr>
        <p:spPr>
          <a:xfrm>
            <a:off x="0" y="8812739"/>
            <a:ext cx="6858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082619" y="1162085"/>
            <a:ext cx="4928507" cy="1515562"/>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82619" y="2911615"/>
            <a:ext cx="4928507" cy="49842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34907" y="477202"/>
            <a:ext cx="1776219" cy="446624"/>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ltLang="ja-JP"/>
          </a:p>
        </p:txBody>
      </p:sp>
      <p:sp>
        <p:nvSpPr>
          <p:cNvPr id="5" name="Footer Placeholder 4"/>
          <p:cNvSpPr>
            <a:spLocks noGrp="1"/>
          </p:cNvSpPr>
          <p:nvPr>
            <p:ph type="ftr" sz="quarter" idx="3"/>
          </p:nvPr>
        </p:nvSpPr>
        <p:spPr>
          <a:xfrm>
            <a:off x="1082618" y="475668"/>
            <a:ext cx="3025503" cy="446624"/>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ltLang="ja-JP"/>
          </a:p>
        </p:txBody>
      </p:sp>
      <p:sp>
        <p:nvSpPr>
          <p:cNvPr id="6" name="Slide Number Placeholder 5"/>
          <p:cNvSpPr>
            <a:spLocks noGrp="1"/>
          </p:cNvSpPr>
          <p:nvPr>
            <p:ph type="sldNum" sz="quarter" idx="4"/>
          </p:nvPr>
        </p:nvSpPr>
        <p:spPr>
          <a:xfrm>
            <a:off x="365794" y="1154072"/>
            <a:ext cx="596810" cy="727390"/>
          </a:xfrm>
          <a:prstGeom prst="rect">
            <a:avLst/>
          </a:prstGeom>
        </p:spPr>
        <p:txBody>
          <a:bodyPr vert="horz" lIns="91440" tIns="45720" rIns="91440" bIns="45720" rtlCol="0" anchor="t"/>
          <a:lstStyle>
            <a:lvl1pPr algn="r">
              <a:defRPr sz="2100">
                <a:solidFill>
                  <a:schemeClr val="accent1"/>
                </a:solidFill>
              </a:defRPr>
            </a:lvl1pPr>
          </a:lstStyle>
          <a:p>
            <a:fld id="{4463517C-ECFD-4618-A10A-92B00C40AAF2}" type="slidenum">
              <a:rPr lang="en-US" altLang="ja-JP" smtClean="0"/>
              <a:pPr/>
              <a:t>‹#›</a:t>
            </a:fld>
            <a:endParaRPr lang="en-US" altLang="ja-JP"/>
          </a:p>
        </p:txBody>
      </p:sp>
    </p:spTree>
    <p:extLst>
      <p:ext uri="{BB962C8B-B14F-4D97-AF65-F5344CB8AC3E}">
        <p14:creationId xmlns:p14="http://schemas.microsoft.com/office/powerpoint/2010/main" val="4838457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514350" rtl="0" eaLnBrk="1" latinLnBrk="0" hangingPunct="1">
        <a:lnSpc>
          <a:spcPct val="90000"/>
        </a:lnSpc>
        <a:spcBef>
          <a:spcPct val="0"/>
        </a:spcBef>
        <a:buNone/>
        <a:defRPr kumimoji="1" sz="2400" b="0" i="0" kern="1200" cap="all">
          <a:solidFill>
            <a:schemeClr val="tx1"/>
          </a:solidFill>
          <a:effectLst/>
          <a:latin typeface="+mj-lt"/>
          <a:ea typeface="+mj-ea"/>
          <a:cs typeface="+mj-cs"/>
        </a:defRPr>
      </a:lvl1pPr>
    </p:titleStyle>
    <p:bodyStyle>
      <a:lvl1pPr marL="171450" indent="-171450" algn="l" defTabSz="514350" rtl="0" eaLnBrk="1" latinLnBrk="0" hangingPunct="1">
        <a:lnSpc>
          <a:spcPct val="120000"/>
        </a:lnSpc>
        <a:spcBef>
          <a:spcPts val="750"/>
        </a:spcBef>
        <a:buClr>
          <a:schemeClr val="accent1"/>
        </a:buClr>
        <a:buSzPct val="100000"/>
        <a:buFont typeface="Arial" panose="020B0604020202020204" pitchFamily="34" charset="0"/>
        <a:buChar char="•"/>
        <a:defRPr kumimoji="1" sz="1500" kern="1200" cap="none">
          <a:solidFill>
            <a:schemeClr val="tx1"/>
          </a:solidFill>
          <a:effectLst/>
          <a:latin typeface="+mn-lt"/>
          <a:ea typeface="+mn-ea"/>
          <a:cs typeface="+mn-cs"/>
        </a:defRPr>
      </a:lvl1pPr>
      <a:lvl2pPr marL="5143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1200" kern="1200" cap="none" baseline="0">
          <a:solidFill>
            <a:schemeClr val="tx1"/>
          </a:solidFill>
          <a:effectLst/>
          <a:latin typeface="+mn-lt"/>
          <a:ea typeface="+mn-ea"/>
          <a:cs typeface="+mn-cs"/>
        </a:defRPr>
      </a:lvl2pPr>
      <a:lvl3pPr marL="8572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1200" kern="1200" cap="none">
          <a:solidFill>
            <a:schemeClr val="tx1"/>
          </a:solidFill>
          <a:effectLst/>
          <a:latin typeface="+mn-lt"/>
          <a:ea typeface="+mn-ea"/>
          <a:cs typeface="+mn-cs"/>
        </a:defRPr>
      </a:lvl3pPr>
      <a:lvl4pPr marL="12001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1050" kern="1200" cap="none" baseline="0">
          <a:solidFill>
            <a:schemeClr val="tx1"/>
          </a:solidFill>
          <a:effectLst/>
          <a:latin typeface="+mn-lt"/>
          <a:ea typeface="+mn-ea"/>
          <a:cs typeface="+mn-cs"/>
        </a:defRPr>
      </a:lvl4pPr>
      <a:lvl5pPr marL="15430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900" kern="1200" cap="none">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baseline="0">
          <a:solidFill>
            <a:schemeClr val="tx1"/>
          </a:solidFill>
          <a:effectLst/>
          <a:latin typeface="+mn-lt"/>
          <a:ea typeface="+mn-ea"/>
          <a:cs typeface="+mn-cs"/>
        </a:defRPr>
      </a:lvl9pPr>
    </p:bodyStyle>
    <p:otherStyle>
      <a:defPPr>
        <a:defRPr lang="en-US"/>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E18603AF-22AE-4314-B055-EFC6636BE23C}"/>
              </a:ext>
            </a:extLst>
          </p:cNvPr>
          <p:cNvSpPr/>
          <p:nvPr/>
        </p:nvSpPr>
        <p:spPr>
          <a:xfrm>
            <a:off x="2636912" y="898833"/>
            <a:ext cx="3570968" cy="2466345"/>
          </a:xfrm>
          <a:prstGeom prst="roundRect">
            <a:avLst/>
          </a:prstGeom>
          <a:solidFill>
            <a:srgbClr val="FF9933">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67A5B0A1-C593-4277-A28E-035A3AC6FBE2}"/>
              </a:ext>
            </a:extLst>
          </p:cNvPr>
          <p:cNvSpPr/>
          <p:nvPr/>
        </p:nvSpPr>
        <p:spPr>
          <a:xfrm>
            <a:off x="1257179" y="6732015"/>
            <a:ext cx="4680520" cy="1383837"/>
          </a:xfrm>
          <a:prstGeom prst="roundRect">
            <a:avLst/>
          </a:prstGeom>
          <a:solidFill>
            <a:srgbClr val="FF993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8" name="Rectangle 2">
            <a:extLst>
              <a:ext uri="{FF2B5EF4-FFF2-40B4-BE49-F238E27FC236}">
                <a16:creationId xmlns:a16="http://schemas.microsoft.com/office/drawing/2014/main" id="{6B8272F9-D800-4C55-9DFF-3114EB58A877}"/>
              </a:ext>
            </a:extLst>
          </p:cNvPr>
          <p:cNvSpPr>
            <a:spLocks noGrp="1" noChangeArrowheads="1"/>
          </p:cNvSpPr>
          <p:nvPr>
            <p:ph type="ctrTitle"/>
          </p:nvPr>
        </p:nvSpPr>
        <p:spPr>
          <a:xfrm>
            <a:off x="1797240" y="3365179"/>
            <a:ext cx="4213886" cy="1587821"/>
          </a:xfrm>
        </p:spPr>
        <p:txBody>
          <a:bodyPr>
            <a:normAutofit/>
          </a:bodyPr>
          <a:lstStyle/>
          <a:p>
            <a:r>
              <a:rPr lang="en-US" altLang="ja-JP" sz="6600" b="1" cap="none" spc="300" dirty="0" err="1">
                <a:effectLst>
                  <a:outerShdw blurRad="38100" dist="38100" dir="2700000" algn="tl">
                    <a:srgbClr val="000000">
                      <a:alpha val="43137"/>
                    </a:srgbClr>
                  </a:outerShdw>
                </a:effectLst>
                <a:latin typeface="Niconne" panose="02000505050000020002" pitchFamily="2" charset="0"/>
              </a:rPr>
              <a:t>Vius</a:t>
            </a:r>
            <a:r>
              <a:rPr lang="ja-JP" altLang="en-US" sz="3600" b="1" cap="none" spc="300" dirty="0">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rPr>
              <a:t>事業内容</a:t>
            </a:r>
            <a:endParaRPr lang="ja-JP" altLang="ja-JP" sz="3600" b="1" cap="none" spc="300" dirty="0">
              <a:effectLst>
                <a:outerShdw blurRad="38100" dist="38100" dir="2700000" algn="tl">
                  <a:srgbClr val="000000">
                    <a:alpha val="43137"/>
                  </a:srgbClr>
                </a:outerShdw>
              </a:effectLst>
              <a:latin typeface="游明朝 Demibold" panose="02020600000000000000" pitchFamily="18" charset="-128"/>
              <a:ea typeface="游明朝 Demibold" panose="02020600000000000000" pitchFamily="18" charset="-128"/>
            </a:endParaRPr>
          </a:p>
        </p:txBody>
      </p:sp>
      <p:sp>
        <p:nvSpPr>
          <p:cNvPr id="4099" name="Rectangle 3">
            <a:extLst>
              <a:ext uri="{FF2B5EF4-FFF2-40B4-BE49-F238E27FC236}">
                <a16:creationId xmlns:a16="http://schemas.microsoft.com/office/drawing/2014/main" id="{5C6647C2-D8E7-4185-A37A-14AF9F68BCE5}"/>
              </a:ext>
            </a:extLst>
          </p:cNvPr>
          <p:cNvSpPr>
            <a:spLocks noGrp="1" noChangeArrowheads="1"/>
          </p:cNvSpPr>
          <p:nvPr>
            <p:ph type="subTitle" idx="1"/>
          </p:nvPr>
        </p:nvSpPr>
        <p:spPr>
          <a:xfrm>
            <a:off x="1797240" y="5122242"/>
            <a:ext cx="4213886" cy="1412119"/>
          </a:xfrm>
        </p:spPr>
        <p:txBody>
          <a:bodyPr/>
          <a:lstStyle/>
          <a:p>
            <a:endParaRPr lang="ja-JP" altLang="ja-JP" dirty="0"/>
          </a:p>
        </p:txBody>
      </p:sp>
      <p:pic>
        <p:nvPicPr>
          <p:cNvPr id="7" name="図 6">
            <a:extLst>
              <a:ext uri="{FF2B5EF4-FFF2-40B4-BE49-F238E27FC236}">
                <a16:creationId xmlns:a16="http://schemas.microsoft.com/office/drawing/2014/main" id="{C323582B-B3C7-4D3E-91DF-59E7D285B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81" y="5242545"/>
            <a:ext cx="1901397" cy="2540405"/>
          </a:xfrm>
          <a:prstGeom prst="rect">
            <a:avLst/>
          </a:prstGeom>
        </p:spPr>
      </p:pic>
      <p:pic>
        <p:nvPicPr>
          <p:cNvPr id="9" name="図 8">
            <a:extLst>
              <a:ext uri="{FF2B5EF4-FFF2-40B4-BE49-F238E27FC236}">
                <a16:creationId xmlns:a16="http://schemas.microsoft.com/office/drawing/2014/main" id="{7056CB47-1D0E-45BB-9900-8E4009044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802" y="665611"/>
            <a:ext cx="2798395" cy="1999340"/>
          </a:xfrm>
          <a:prstGeom prst="rect">
            <a:avLst/>
          </a:prstGeom>
        </p:spPr>
      </p:pic>
      <p:pic>
        <p:nvPicPr>
          <p:cNvPr id="3" name="図 2">
            <a:extLst>
              <a:ext uri="{FF2B5EF4-FFF2-40B4-BE49-F238E27FC236}">
                <a16:creationId xmlns:a16="http://schemas.microsoft.com/office/drawing/2014/main" id="{78DE60C1-8B4C-4037-8361-AC192A567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395" y="1455979"/>
            <a:ext cx="1954338" cy="2611768"/>
          </a:xfrm>
          <a:prstGeom prst="rect">
            <a:avLst/>
          </a:prstGeom>
        </p:spPr>
      </p:pic>
      <p:pic>
        <p:nvPicPr>
          <p:cNvPr id="11" name="図 10">
            <a:extLst>
              <a:ext uri="{FF2B5EF4-FFF2-40B4-BE49-F238E27FC236}">
                <a16:creationId xmlns:a16="http://schemas.microsoft.com/office/drawing/2014/main" id="{95BD104D-7A59-4589-8D0B-EFF4D07E9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081" y="7434584"/>
            <a:ext cx="2520280" cy="18458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46895C92-65FB-4CB8-9DCE-AAB2D84A0847}"/>
              </a:ext>
            </a:extLst>
          </p:cNvPr>
          <p:cNvSpPr/>
          <p:nvPr/>
        </p:nvSpPr>
        <p:spPr>
          <a:xfrm>
            <a:off x="3933057" y="5060653"/>
            <a:ext cx="2362044" cy="3318110"/>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38A6186C-B03E-4E64-98A8-071AAC4AA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386" y="5512185"/>
            <a:ext cx="1888701" cy="2726283"/>
          </a:xfrm>
          <a:prstGeom prst="rect">
            <a:avLst/>
          </a:prstGeom>
        </p:spPr>
      </p:pic>
      <p:sp>
        <p:nvSpPr>
          <p:cNvPr id="49" name="正方形/長方形 48">
            <a:extLst>
              <a:ext uri="{FF2B5EF4-FFF2-40B4-BE49-F238E27FC236}">
                <a16:creationId xmlns:a16="http://schemas.microsoft.com/office/drawing/2014/main" id="{E23B72CA-3B01-4DD9-BEB3-AAA3FAB2E2A7}"/>
              </a:ext>
            </a:extLst>
          </p:cNvPr>
          <p:cNvSpPr/>
          <p:nvPr/>
        </p:nvSpPr>
        <p:spPr>
          <a:xfrm>
            <a:off x="519894" y="5891328"/>
            <a:ext cx="2971505" cy="1979239"/>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図 54">
            <a:extLst>
              <a:ext uri="{FF2B5EF4-FFF2-40B4-BE49-F238E27FC236}">
                <a16:creationId xmlns:a16="http://schemas.microsoft.com/office/drawing/2014/main" id="{A6F9495E-F8E1-4F8E-8D47-80DE4CCD7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40" y="6245228"/>
            <a:ext cx="2541590" cy="1490272"/>
          </a:xfrm>
          <a:prstGeom prst="rect">
            <a:avLst/>
          </a:prstGeom>
        </p:spPr>
      </p:pic>
      <p:sp>
        <p:nvSpPr>
          <p:cNvPr id="37" name="正方形/長方形 36">
            <a:extLst>
              <a:ext uri="{FF2B5EF4-FFF2-40B4-BE49-F238E27FC236}">
                <a16:creationId xmlns:a16="http://schemas.microsoft.com/office/drawing/2014/main" id="{6ACC4B0D-29E2-495F-B61F-5416DAD3929D}"/>
              </a:ext>
            </a:extLst>
          </p:cNvPr>
          <p:cNvSpPr/>
          <p:nvPr/>
        </p:nvSpPr>
        <p:spPr>
          <a:xfrm>
            <a:off x="519894" y="3751986"/>
            <a:ext cx="2971505" cy="1979239"/>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951C5984-C479-4FC5-92DF-5E3495AAE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11" y="4070223"/>
            <a:ext cx="2478402" cy="1520205"/>
          </a:xfrm>
          <a:prstGeom prst="rect">
            <a:avLst/>
          </a:prstGeom>
        </p:spPr>
      </p:pic>
      <p:sp>
        <p:nvSpPr>
          <p:cNvPr id="31" name="正方形/長方形 30">
            <a:extLst>
              <a:ext uri="{FF2B5EF4-FFF2-40B4-BE49-F238E27FC236}">
                <a16:creationId xmlns:a16="http://schemas.microsoft.com/office/drawing/2014/main" id="{0109ABA8-FF37-49D7-B3D4-066ED5EC5E09}"/>
              </a:ext>
            </a:extLst>
          </p:cNvPr>
          <p:cNvSpPr/>
          <p:nvPr/>
        </p:nvSpPr>
        <p:spPr>
          <a:xfrm>
            <a:off x="3933057" y="1613652"/>
            <a:ext cx="2362044" cy="3318110"/>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674C6E6-F1AE-4356-B2CA-77C59ADC5418}"/>
              </a:ext>
            </a:extLst>
          </p:cNvPr>
          <p:cNvSpPr/>
          <p:nvPr/>
        </p:nvSpPr>
        <p:spPr>
          <a:xfrm>
            <a:off x="555807" y="1613652"/>
            <a:ext cx="2905221" cy="1979240"/>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355B9E-5F24-46FB-A348-B9FF0AEE0328}"/>
              </a:ext>
            </a:extLst>
          </p:cNvPr>
          <p:cNvSpPr txBox="1"/>
          <p:nvPr/>
        </p:nvSpPr>
        <p:spPr>
          <a:xfrm>
            <a:off x="380931" y="525187"/>
            <a:ext cx="4968552" cy="584775"/>
          </a:xfrm>
          <a:prstGeom prst="rect">
            <a:avLst/>
          </a:prstGeom>
          <a:noFill/>
        </p:spPr>
        <p:txBody>
          <a:bodyPr wrap="square" rtlCol="0">
            <a:spAutoFit/>
          </a:bodyPr>
          <a:lstStyle/>
          <a:p>
            <a:r>
              <a:rPr kumimoji="1" lang="ja-JP" altLang="en-US" sz="3200" dirty="0">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rPr>
              <a:t>復元リフォーム</a:t>
            </a:r>
          </a:p>
        </p:txBody>
      </p:sp>
      <p:cxnSp>
        <p:nvCxnSpPr>
          <p:cNvPr id="4" name="直線コネクタ 3">
            <a:extLst>
              <a:ext uri="{FF2B5EF4-FFF2-40B4-BE49-F238E27FC236}">
                <a16:creationId xmlns:a16="http://schemas.microsoft.com/office/drawing/2014/main" id="{9D7A40A8-B16F-45E4-9516-4FBB2487576F}"/>
              </a:ext>
            </a:extLst>
          </p:cNvPr>
          <p:cNvCxnSpPr/>
          <p:nvPr/>
        </p:nvCxnSpPr>
        <p:spPr>
          <a:xfrm>
            <a:off x="380931" y="1139430"/>
            <a:ext cx="5400600" cy="0"/>
          </a:xfrm>
          <a:prstGeom prst="line">
            <a:avLst/>
          </a:prstGeom>
          <a:ln w="44450"/>
        </p:spPr>
        <p:style>
          <a:lnRef idx="3">
            <a:schemeClr val="accent1"/>
          </a:lnRef>
          <a:fillRef idx="0">
            <a:schemeClr val="accent1"/>
          </a:fillRef>
          <a:effectRef idx="2">
            <a:schemeClr val="accent1"/>
          </a:effectRef>
          <a:fontRef idx="minor">
            <a:schemeClr val="tx1"/>
          </a:fontRef>
        </p:style>
      </p:cxnSp>
      <p:pic>
        <p:nvPicPr>
          <p:cNvPr id="11" name="図 10">
            <a:extLst>
              <a:ext uri="{FF2B5EF4-FFF2-40B4-BE49-F238E27FC236}">
                <a16:creationId xmlns:a16="http://schemas.microsoft.com/office/drawing/2014/main" id="{A74C2CB6-B152-4A5E-BDB9-A1372E456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24" y="2008942"/>
            <a:ext cx="2551766" cy="1471263"/>
          </a:xfrm>
          <a:prstGeom prst="rect">
            <a:avLst/>
          </a:prstGeom>
        </p:spPr>
      </p:pic>
      <p:sp>
        <p:nvSpPr>
          <p:cNvPr id="12" name="正方形/長方形 11">
            <a:extLst>
              <a:ext uri="{FF2B5EF4-FFF2-40B4-BE49-F238E27FC236}">
                <a16:creationId xmlns:a16="http://schemas.microsoft.com/office/drawing/2014/main" id="{E62BA405-C753-40F6-B4AF-8D3F2D7813C7}"/>
              </a:ext>
            </a:extLst>
          </p:cNvPr>
          <p:cNvSpPr/>
          <p:nvPr/>
        </p:nvSpPr>
        <p:spPr>
          <a:xfrm>
            <a:off x="1678125" y="8462482"/>
            <a:ext cx="3429000" cy="307777"/>
          </a:xfrm>
          <a:prstGeom prst="rect">
            <a:avLst/>
          </a:prstGeom>
        </p:spPr>
        <p:txBody>
          <a:bodyPr>
            <a:spAutoFit/>
          </a:bodyPr>
          <a:lstStyle/>
          <a:p>
            <a:pPr lvl="0" algn="ctr">
              <a:buSzPct val="25000"/>
            </a:pPr>
            <a:r>
              <a:rPr lang="ja-JP" altLang="en-US" sz="1400" b="1" dirty="0">
                <a:latin typeface="+mn-ea"/>
                <a:cs typeface="Arial"/>
                <a:sym typeface="Arial"/>
              </a:rPr>
              <a:t>毎月の予算で少しずつ復元リフォーム</a:t>
            </a:r>
            <a:endParaRPr lang="en-US" altLang="ja-JP" sz="1400" b="1" dirty="0">
              <a:latin typeface="+mn-ea"/>
              <a:cs typeface="Arial"/>
              <a:sym typeface="Arial"/>
            </a:endParaRPr>
          </a:p>
        </p:txBody>
      </p:sp>
      <p:pic>
        <p:nvPicPr>
          <p:cNvPr id="16" name="図 15">
            <a:extLst>
              <a:ext uri="{FF2B5EF4-FFF2-40B4-BE49-F238E27FC236}">
                <a16:creationId xmlns:a16="http://schemas.microsoft.com/office/drawing/2014/main" id="{78973288-7721-470F-8A20-5890BCAB9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376" y="2093445"/>
            <a:ext cx="1911711" cy="2668692"/>
          </a:xfrm>
          <a:prstGeom prst="rect">
            <a:avLst/>
          </a:prstGeom>
        </p:spPr>
      </p:pic>
      <p:sp>
        <p:nvSpPr>
          <p:cNvPr id="17" name="正方形/長方形 16">
            <a:extLst>
              <a:ext uri="{FF2B5EF4-FFF2-40B4-BE49-F238E27FC236}">
                <a16:creationId xmlns:a16="http://schemas.microsoft.com/office/drawing/2014/main" id="{6421FBF9-2D46-47D2-B135-42D1776F686D}"/>
              </a:ext>
            </a:extLst>
          </p:cNvPr>
          <p:cNvSpPr/>
          <p:nvPr/>
        </p:nvSpPr>
        <p:spPr>
          <a:xfrm>
            <a:off x="349947" y="8919148"/>
            <a:ext cx="6668086" cy="923330"/>
          </a:xfrm>
          <a:prstGeom prst="rect">
            <a:avLst/>
          </a:prstGeom>
        </p:spPr>
        <p:txBody>
          <a:bodyPr wrap="square">
            <a:spAutoFit/>
          </a:bodyPr>
          <a:lstStyle/>
          <a:p>
            <a:pPr>
              <a:buSzPct val="25000"/>
            </a:pPr>
            <a:r>
              <a:rPr lang="ja-JP" altLang="en-US"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rPr>
              <a:t>・すべてを新しく交換しない復元リフォームなので</a:t>
            </a:r>
            <a:endParaRPr lang="en-US" altLang="ja-JP"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endParaRPr>
          </a:p>
          <a:p>
            <a:pPr>
              <a:buSzPct val="25000"/>
            </a:pPr>
            <a:r>
              <a:rPr lang="ja-JP" altLang="en-US"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rPr>
              <a:t>　費用を抑えてお得にできる！</a:t>
            </a:r>
            <a:endParaRPr lang="en-US" altLang="ja-JP"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endParaRPr>
          </a:p>
          <a:p>
            <a:pPr>
              <a:buSzPct val="25000"/>
            </a:pPr>
            <a:r>
              <a:rPr lang="ja-JP" altLang="en-US"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rPr>
              <a:t>・環境に優しいリフォーム</a:t>
            </a:r>
            <a:endParaRPr lang="en-US" altLang="ja-JP"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endParaRPr>
          </a:p>
        </p:txBody>
      </p:sp>
      <p:sp>
        <p:nvSpPr>
          <p:cNvPr id="24" name="正方形/長方形 23">
            <a:extLst>
              <a:ext uri="{FF2B5EF4-FFF2-40B4-BE49-F238E27FC236}">
                <a16:creationId xmlns:a16="http://schemas.microsoft.com/office/drawing/2014/main" id="{34FA8B3E-2C1D-40A3-91D1-06AEBF1461D9}"/>
              </a:ext>
            </a:extLst>
          </p:cNvPr>
          <p:cNvSpPr/>
          <p:nvPr/>
        </p:nvSpPr>
        <p:spPr>
          <a:xfrm>
            <a:off x="206858" y="1176947"/>
            <a:ext cx="6651142" cy="523220"/>
          </a:xfrm>
          <a:prstGeom prst="rect">
            <a:avLst/>
          </a:prstGeom>
        </p:spPr>
        <p:txBody>
          <a:bodyPr wrap="square">
            <a:spAutoFit/>
          </a:bodyPr>
          <a:lstStyle/>
          <a:p>
            <a:pPr lvl="0">
              <a:buSzPct val="25000"/>
            </a:pPr>
            <a:r>
              <a:rPr lang="ja-JP" altLang="en-US" sz="1400" dirty="0">
                <a:latin typeface="ＭＳ ゴシック" panose="020B0609070205080204" pitchFamily="49" charset="-128"/>
                <a:ea typeface="ＭＳ ゴシック" panose="020B0609070205080204" pitchFamily="49" charset="-128"/>
                <a:cs typeface="Arial"/>
                <a:sym typeface="Arial"/>
              </a:rPr>
              <a:t>老朽化や耐震性などホテル運営には館内・館外ともにメンテナンスが必要です。</a:t>
            </a:r>
            <a:endParaRPr lang="en-US" altLang="ja-JP" sz="1400" dirty="0">
              <a:latin typeface="ＭＳ ゴシック" panose="020B0609070205080204" pitchFamily="49" charset="-128"/>
              <a:ea typeface="ＭＳ ゴシック" panose="020B0609070205080204" pitchFamily="49" charset="-128"/>
              <a:cs typeface="Arial"/>
              <a:sym typeface="Arial"/>
            </a:endParaRPr>
          </a:p>
          <a:p>
            <a:pPr lvl="0">
              <a:buSzPct val="25000"/>
            </a:pPr>
            <a:endParaRPr lang="en-US" altLang="ja-JP" sz="1400" dirty="0">
              <a:solidFill>
                <a:schemeClr val="accent3">
                  <a:lumMod val="50000"/>
                </a:schemeClr>
              </a:solidFill>
              <a:latin typeface="ＭＳ ゴシック" panose="020B0609070205080204" pitchFamily="49" charset="-128"/>
              <a:ea typeface="ＭＳ ゴシック" panose="020B0609070205080204" pitchFamily="49" charset="-128"/>
              <a:cs typeface="Arial"/>
              <a:sym typeface="Arial"/>
            </a:endParaRPr>
          </a:p>
        </p:txBody>
      </p:sp>
      <p:sp>
        <p:nvSpPr>
          <p:cNvPr id="28" name="テキスト ボックス 27">
            <a:extLst>
              <a:ext uri="{FF2B5EF4-FFF2-40B4-BE49-F238E27FC236}">
                <a16:creationId xmlns:a16="http://schemas.microsoft.com/office/drawing/2014/main" id="{67DE840D-CDE4-46A0-B4AC-E00F8F3AAD05}"/>
              </a:ext>
            </a:extLst>
          </p:cNvPr>
          <p:cNvSpPr txBox="1"/>
          <p:nvPr/>
        </p:nvSpPr>
        <p:spPr>
          <a:xfrm>
            <a:off x="561916" y="1690377"/>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水回り</a:t>
            </a:r>
          </a:p>
        </p:txBody>
      </p:sp>
      <p:sp>
        <p:nvSpPr>
          <p:cNvPr id="29" name="テキスト ボックス 28">
            <a:extLst>
              <a:ext uri="{FF2B5EF4-FFF2-40B4-BE49-F238E27FC236}">
                <a16:creationId xmlns:a16="http://schemas.microsoft.com/office/drawing/2014/main" id="{87D1A099-2B31-4D39-92C1-42D5E304BB7A}"/>
              </a:ext>
            </a:extLst>
          </p:cNvPr>
          <p:cNvSpPr txBox="1"/>
          <p:nvPr/>
        </p:nvSpPr>
        <p:spPr>
          <a:xfrm>
            <a:off x="679684" y="3187699"/>
            <a:ext cx="1106734" cy="369332"/>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Before</a:t>
            </a:r>
            <a:endParaRPr kumimoji="1" lang="ja-JP" altLang="en-US" b="1" dirty="0">
              <a:latin typeface="源暎ラテゴ" panose="020B0600000000000000" pitchFamily="34" charset="-128"/>
              <a:ea typeface="源暎ラテゴ" panose="020B0600000000000000" pitchFamily="34" charset="-128"/>
            </a:endParaRPr>
          </a:p>
        </p:txBody>
      </p:sp>
      <p:sp>
        <p:nvSpPr>
          <p:cNvPr id="30" name="テキスト ボックス 29">
            <a:extLst>
              <a:ext uri="{FF2B5EF4-FFF2-40B4-BE49-F238E27FC236}">
                <a16:creationId xmlns:a16="http://schemas.microsoft.com/office/drawing/2014/main" id="{847F7C0C-4419-4D92-9E02-EC8C36FBB440}"/>
              </a:ext>
            </a:extLst>
          </p:cNvPr>
          <p:cNvSpPr txBox="1"/>
          <p:nvPr/>
        </p:nvSpPr>
        <p:spPr>
          <a:xfrm>
            <a:off x="1970326" y="3187699"/>
            <a:ext cx="1025335" cy="369332"/>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After</a:t>
            </a:r>
            <a:endParaRPr kumimoji="1" lang="ja-JP" altLang="en-US" b="1" dirty="0">
              <a:latin typeface="源暎ラテゴ" panose="020B0600000000000000" pitchFamily="34" charset="-128"/>
              <a:ea typeface="源暎ラテゴ" panose="020B0600000000000000" pitchFamily="34" charset="-128"/>
            </a:endParaRPr>
          </a:p>
        </p:txBody>
      </p:sp>
      <p:sp>
        <p:nvSpPr>
          <p:cNvPr id="33" name="テキスト ボックス 32">
            <a:extLst>
              <a:ext uri="{FF2B5EF4-FFF2-40B4-BE49-F238E27FC236}">
                <a16:creationId xmlns:a16="http://schemas.microsoft.com/office/drawing/2014/main" id="{21F03D88-F018-42B2-AE9B-949CAB087D9A}"/>
              </a:ext>
            </a:extLst>
          </p:cNvPr>
          <p:cNvSpPr txBox="1"/>
          <p:nvPr/>
        </p:nvSpPr>
        <p:spPr>
          <a:xfrm>
            <a:off x="4082376" y="1749095"/>
            <a:ext cx="1570154"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壁</a:t>
            </a:r>
          </a:p>
        </p:txBody>
      </p:sp>
      <p:sp>
        <p:nvSpPr>
          <p:cNvPr id="34" name="テキスト ボックス 33">
            <a:extLst>
              <a:ext uri="{FF2B5EF4-FFF2-40B4-BE49-F238E27FC236}">
                <a16:creationId xmlns:a16="http://schemas.microsoft.com/office/drawing/2014/main" id="{DE606CD5-1CEE-4510-AD03-FCDF91F28907}"/>
              </a:ext>
            </a:extLst>
          </p:cNvPr>
          <p:cNvSpPr txBox="1"/>
          <p:nvPr/>
        </p:nvSpPr>
        <p:spPr>
          <a:xfrm>
            <a:off x="5161034" y="3194762"/>
            <a:ext cx="1209825" cy="371296"/>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Before</a:t>
            </a:r>
            <a:endParaRPr kumimoji="1" lang="ja-JP" altLang="en-US" b="1" dirty="0">
              <a:latin typeface="源暎ラテゴ" panose="020B0600000000000000" pitchFamily="34" charset="-128"/>
              <a:ea typeface="源暎ラテゴ" panose="020B0600000000000000" pitchFamily="34" charset="-128"/>
            </a:endParaRPr>
          </a:p>
        </p:txBody>
      </p:sp>
      <p:sp>
        <p:nvSpPr>
          <p:cNvPr id="36" name="テキスト ボックス 35">
            <a:extLst>
              <a:ext uri="{FF2B5EF4-FFF2-40B4-BE49-F238E27FC236}">
                <a16:creationId xmlns:a16="http://schemas.microsoft.com/office/drawing/2014/main" id="{A2713801-FA72-4FDA-9645-1DB19F0A0713}"/>
              </a:ext>
            </a:extLst>
          </p:cNvPr>
          <p:cNvSpPr txBox="1"/>
          <p:nvPr/>
        </p:nvSpPr>
        <p:spPr>
          <a:xfrm>
            <a:off x="5289265" y="4505618"/>
            <a:ext cx="984532" cy="369332"/>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After</a:t>
            </a:r>
            <a:endParaRPr kumimoji="1" lang="ja-JP" altLang="en-US" b="1" dirty="0">
              <a:latin typeface="源暎ラテゴ" panose="020B0600000000000000" pitchFamily="34" charset="-128"/>
              <a:ea typeface="源暎ラテゴ" panose="020B0600000000000000" pitchFamily="34" charset="-128"/>
            </a:endParaRPr>
          </a:p>
        </p:txBody>
      </p:sp>
      <p:sp>
        <p:nvSpPr>
          <p:cNvPr id="39" name="テキスト ボックス 38">
            <a:extLst>
              <a:ext uri="{FF2B5EF4-FFF2-40B4-BE49-F238E27FC236}">
                <a16:creationId xmlns:a16="http://schemas.microsoft.com/office/drawing/2014/main" id="{86DAFF7C-60F2-44BE-8B5B-249FE8B743AB}"/>
              </a:ext>
            </a:extLst>
          </p:cNvPr>
          <p:cNvSpPr txBox="1"/>
          <p:nvPr/>
        </p:nvSpPr>
        <p:spPr>
          <a:xfrm>
            <a:off x="679684" y="3793707"/>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壁と床</a:t>
            </a:r>
          </a:p>
        </p:txBody>
      </p:sp>
      <p:sp>
        <p:nvSpPr>
          <p:cNvPr id="40" name="テキスト ボックス 39">
            <a:extLst>
              <a:ext uri="{FF2B5EF4-FFF2-40B4-BE49-F238E27FC236}">
                <a16:creationId xmlns:a16="http://schemas.microsoft.com/office/drawing/2014/main" id="{F20E1101-0EB1-4AF3-8E95-218700DCA7AF}"/>
              </a:ext>
            </a:extLst>
          </p:cNvPr>
          <p:cNvSpPr txBox="1"/>
          <p:nvPr/>
        </p:nvSpPr>
        <p:spPr>
          <a:xfrm>
            <a:off x="754623" y="5304815"/>
            <a:ext cx="1106734" cy="369332"/>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Before</a:t>
            </a:r>
            <a:endParaRPr kumimoji="1" lang="ja-JP" altLang="en-US" b="1" dirty="0">
              <a:latin typeface="源暎ラテゴ" panose="020B0600000000000000" pitchFamily="34" charset="-128"/>
              <a:ea typeface="源暎ラテゴ" panose="020B0600000000000000" pitchFamily="34" charset="-128"/>
            </a:endParaRPr>
          </a:p>
        </p:txBody>
      </p:sp>
      <p:sp>
        <p:nvSpPr>
          <p:cNvPr id="41" name="テキスト ボックス 40">
            <a:extLst>
              <a:ext uri="{FF2B5EF4-FFF2-40B4-BE49-F238E27FC236}">
                <a16:creationId xmlns:a16="http://schemas.microsoft.com/office/drawing/2014/main" id="{9FAADEA5-2BF3-48D2-B10F-9A6ACADD1B2C}"/>
              </a:ext>
            </a:extLst>
          </p:cNvPr>
          <p:cNvSpPr txBox="1"/>
          <p:nvPr/>
        </p:nvSpPr>
        <p:spPr>
          <a:xfrm>
            <a:off x="2094463" y="5304815"/>
            <a:ext cx="1025335" cy="369332"/>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After</a:t>
            </a:r>
            <a:endParaRPr kumimoji="1" lang="ja-JP" altLang="en-US" b="1" dirty="0">
              <a:latin typeface="源暎ラテゴ" panose="020B0600000000000000" pitchFamily="34" charset="-128"/>
              <a:ea typeface="源暎ラテゴ" panose="020B0600000000000000" pitchFamily="34" charset="-128"/>
            </a:endParaRPr>
          </a:p>
        </p:txBody>
      </p:sp>
      <p:sp>
        <p:nvSpPr>
          <p:cNvPr id="46" name="テキスト ボックス 45">
            <a:extLst>
              <a:ext uri="{FF2B5EF4-FFF2-40B4-BE49-F238E27FC236}">
                <a16:creationId xmlns:a16="http://schemas.microsoft.com/office/drawing/2014/main" id="{85E1AE50-55AF-4F8A-B84D-D7B62B6A69A6}"/>
              </a:ext>
            </a:extLst>
          </p:cNvPr>
          <p:cNvSpPr txBox="1"/>
          <p:nvPr/>
        </p:nvSpPr>
        <p:spPr>
          <a:xfrm>
            <a:off x="4103598" y="5196096"/>
            <a:ext cx="1570154"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壁</a:t>
            </a:r>
          </a:p>
        </p:txBody>
      </p:sp>
      <p:sp>
        <p:nvSpPr>
          <p:cNvPr id="47" name="テキスト ボックス 46">
            <a:extLst>
              <a:ext uri="{FF2B5EF4-FFF2-40B4-BE49-F238E27FC236}">
                <a16:creationId xmlns:a16="http://schemas.microsoft.com/office/drawing/2014/main" id="{58D13AC0-935F-452C-9901-F84DABA29D4B}"/>
              </a:ext>
            </a:extLst>
          </p:cNvPr>
          <p:cNvSpPr txBox="1"/>
          <p:nvPr/>
        </p:nvSpPr>
        <p:spPr>
          <a:xfrm>
            <a:off x="5155401" y="6619068"/>
            <a:ext cx="1209825" cy="371296"/>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Before</a:t>
            </a:r>
            <a:endParaRPr kumimoji="1" lang="ja-JP" altLang="en-US" b="1" dirty="0">
              <a:latin typeface="源暎ラテゴ" panose="020B0600000000000000" pitchFamily="34" charset="-128"/>
              <a:ea typeface="源暎ラテゴ" panose="020B0600000000000000" pitchFamily="34" charset="-128"/>
            </a:endParaRPr>
          </a:p>
        </p:txBody>
      </p:sp>
      <p:sp>
        <p:nvSpPr>
          <p:cNvPr id="48" name="テキスト ボックス 47">
            <a:extLst>
              <a:ext uri="{FF2B5EF4-FFF2-40B4-BE49-F238E27FC236}">
                <a16:creationId xmlns:a16="http://schemas.microsoft.com/office/drawing/2014/main" id="{7BCC791E-1182-4638-B580-30F370543FA9}"/>
              </a:ext>
            </a:extLst>
          </p:cNvPr>
          <p:cNvSpPr txBox="1"/>
          <p:nvPr/>
        </p:nvSpPr>
        <p:spPr>
          <a:xfrm>
            <a:off x="5310569" y="7935019"/>
            <a:ext cx="984532" cy="369332"/>
          </a:xfrm>
          <a:prstGeom prst="rect">
            <a:avLst/>
          </a:prstGeom>
          <a:noFill/>
        </p:spPr>
        <p:txBody>
          <a:bodyPr wrap="square" rtlCol="0">
            <a:spAutoFit/>
          </a:bodyPr>
          <a:lstStyle/>
          <a:p>
            <a:r>
              <a:rPr kumimoji="1" lang="en-US" altLang="ja-JP" b="1" dirty="0">
                <a:latin typeface="源暎ラテゴ" panose="020B0600000000000000" pitchFamily="34" charset="-128"/>
                <a:ea typeface="源暎ラテゴ" panose="020B0600000000000000" pitchFamily="34" charset="-128"/>
              </a:rPr>
              <a:t>After</a:t>
            </a:r>
            <a:endParaRPr kumimoji="1" lang="ja-JP" altLang="en-US" b="1" dirty="0">
              <a:latin typeface="源暎ラテゴ" panose="020B0600000000000000" pitchFamily="34" charset="-128"/>
              <a:ea typeface="源暎ラテゴ" panose="020B0600000000000000" pitchFamily="34" charset="-128"/>
            </a:endParaRPr>
          </a:p>
        </p:txBody>
      </p:sp>
      <p:sp>
        <p:nvSpPr>
          <p:cNvPr id="51" name="テキスト ボックス 50">
            <a:extLst>
              <a:ext uri="{FF2B5EF4-FFF2-40B4-BE49-F238E27FC236}">
                <a16:creationId xmlns:a16="http://schemas.microsoft.com/office/drawing/2014/main" id="{042F8691-6274-41AA-A8B7-11D10A132EA2}"/>
              </a:ext>
            </a:extLst>
          </p:cNvPr>
          <p:cNvSpPr txBox="1"/>
          <p:nvPr/>
        </p:nvSpPr>
        <p:spPr>
          <a:xfrm>
            <a:off x="679684" y="5933049"/>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壁と床</a:t>
            </a:r>
          </a:p>
        </p:txBody>
      </p:sp>
      <p:sp>
        <p:nvSpPr>
          <p:cNvPr id="52" name="テキスト ボックス 51">
            <a:extLst>
              <a:ext uri="{FF2B5EF4-FFF2-40B4-BE49-F238E27FC236}">
                <a16:creationId xmlns:a16="http://schemas.microsoft.com/office/drawing/2014/main" id="{528E14AD-207D-4AB3-B29A-8ED08A1AEF1D}"/>
              </a:ext>
            </a:extLst>
          </p:cNvPr>
          <p:cNvSpPr txBox="1"/>
          <p:nvPr/>
        </p:nvSpPr>
        <p:spPr>
          <a:xfrm>
            <a:off x="754623" y="7444157"/>
            <a:ext cx="1106734"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53" name="テキスト ボックス 52">
            <a:extLst>
              <a:ext uri="{FF2B5EF4-FFF2-40B4-BE49-F238E27FC236}">
                <a16:creationId xmlns:a16="http://schemas.microsoft.com/office/drawing/2014/main" id="{AF3FE4CC-4421-4433-AD7E-F4D12009D395}"/>
              </a:ext>
            </a:extLst>
          </p:cNvPr>
          <p:cNvSpPr txBox="1"/>
          <p:nvPr/>
        </p:nvSpPr>
        <p:spPr>
          <a:xfrm>
            <a:off x="2094463" y="7444157"/>
            <a:ext cx="1025335"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Tree>
    <p:extLst>
      <p:ext uri="{BB962C8B-B14F-4D97-AF65-F5344CB8AC3E}">
        <p14:creationId xmlns:p14="http://schemas.microsoft.com/office/powerpoint/2010/main" val="411426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6">
            <a:extLst>
              <a:ext uri="{FF2B5EF4-FFF2-40B4-BE49-F238E27FC236}">
                <a16:creationId xmlns:a16="http://schemas.microsoft.com/office/drawing/2014/main" id="{4AA18D6A-FABF-4DFE-BD70-31A2719837AB}"/>
              </a:ext>
            </a:extLst>
          </p:cNvPr>
          <p:cNvSpPr/>
          <p:nvPr/>
        </p:nvSpPr>
        <p:spPr>
          <a:xfrm>
            <a:off x="368660" y="1265553"/>
            <a:ext cx="6120680" cy="5919695"/>
          </a:xfrm>
          <a:prstGeom prst="roundRect">
            <a:avLst>
              <a:gd name="adj" fmla="val 8431"/>
            </a:avLst>
          </a:prstGeom>
          <a:solidFill>
            <a:schemeClr val="bg1">
              <a:lumMod val="95000"/>
            </a:schemeClr>
          </a:solidFill>
          <a:ln w="25400" cap="flat" cmpd="sng">
            <a:solidFill>
              <a:schemeClr val="accent1">
                <a:lumMod val="75000"/>
              </a:schemeClr>
            </a:solidFill>
            <a:prstDash val="solid"/>
            <a:round/>
            <a:headEnd type="none" w="med" len="med"/>
            <a:tailEnd type="none" w="med" len="med"/>
          </a:ln>
        </p:spPr>
        <p:txBody>
          <a:bodyPr wrap="square" lIns="91425" tIns="45700" rIns="91425" bIns="45700" anchor="t" anchorCtr="0">
            <a:noAutofit/>
          </a:bodyPr>
          <a:lstStyle/>
          <a:p>
            <a:pPr>
              <a:buSzPct val="25000"/>
            </a:pP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・クロス</a:t>
            </a:r>
            <a:r>
              <a:rPr lang="ja-JP" altLang="en-US" sz="1600" dirty="0">
                <a:latin typeface="ＭＳ ゴシック" panose="020B0609070205080204" pitchFamily="49" charset="-128"/>
                <a:ea typeface="ＭＳ ゴシック" panose="020B0609070205080204" pitchFamily="49" charset="-128"/>
                <a:cs typeface="Arial"/>
                <a:sym typeface="Arial"/>
              </a:rPr>
              <a:t>（張替え）</a:t>
            </a:r>
            <a:endParaRPr lang="en-US" altLang="ja-JP" sz="1600"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・クロスメイク（</a:t>
            </a:r>
            <a:r>
              <a:rPr lang="ja-JP" altLang="en-US" b="1" dirty="0">
                <a:solidFill>
                  <a:srgbClr val="FFC000"/>
                </a:solidFill>
                <a:latin typeface="ＭＳ ゴシック" panose="020B0609070205080204" pitchFamily="49" charset="-128"/>
                <a:ea typeface="ＭＳ ゴシック" panose="020B0609070205080204" pitchFamily="49" charset="-128"/>
                <a:cs typeface="Arial"/>
                <a:sym typeface="Arial"/>
              </a:rPr>
              <a:t>壁紙革命</a:t>
            </a:r>
            <a:r>
              <a:rPr lang="ja-JP" altLang="en-US" dirty="0">
                <a:latin typeface="ＭＳ ゴシック" panose="020B0609070205080204" pitchFamily="49" charset="-128"/>
                <a:ea typeface="ＭＳ ゴシック" panose="020B0609070205080204" pitchFamily="49" charset="-128"/>
                <a:cs typeface="Arial"/>
                <a:sym typeface="Arial"/>
              </a:rPr>
              <a:t>）</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sz="1600" dirty="0">
                <a:latin typeface="ＭＳ ゴシック" panose="020B0609070205080204" pitchFamily="49" charset="-128"/>
                <a:ea typeface="ＭＳ ゴシック" panose="020B0609070205080204" pitchFamily="49" charset="-128"/>
                <a:cs typeface="Arial"/>
                <a:sym typeface="Arial"/>
              </a:rPr>
              <a:t>　</a:t>
            </a:r>
            <a:r>
              <a:rPr lang="ja-JP" altLang="en-US" b="1" dirty="0">
                <a:solidFill>
                  <a:srgbClr val="FF0000"/>
                </a:solidFill>
                <a:latin typeface="ＭＳ ゴシック" panose="020B0609070205080204" pitchFamily="49" charset="-128"/>
                <a:ea typeface="ＭＳ ゴシック" panose="020B0609070205080204" pitchFamily="49" charset="-128"/>
                <a:cs typeface="Arial"/>
                <a:sym typeface="Arial"/>
              </a:rPr>
              <a:t>環境にも優しく張替えよりもおすすめ！</a:t>
            </a:r>
            <a:endParaRPr lang="en-US" altLang="ja-JP" b="1" dirty="0">
              <a:solidFill>
                <a:srgbClr val="FF0000"/>
              </a:solidFill>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復元メニュー</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・浴室・浴槽・トイレ・蛇口（</a:t>
            </a:r>
            <a:r>
              <a:rPr lang="ja-JP" altLang="en-US" b="1" dirty="0">
                <a:solidFill>
                  <a:srgbClr val="FFC000"/>
                </a:solidFill>
                <a:latin typeface="ＭＳ ゴシック" panose="020B0609070205080204" pitchFamily="49" charset="-128"/>
                <a:ea typeface="ＭＳ ゴシック" panose="020B0609070205080204" pitchFamily="49" charset="-128"/>
                <a:cs typeface="Arial"/>
                <a:sym typeface="Arial"/>
              </a:rPr>
              <a:t>復元</a:t>
            </a:r>
            <a:r>
              <a:rPr lang="ja-JP" altLang="en-US" dirty="0">
                <a:latin typeface="ＭＳ ゴシック" panose="020B0609070205080204" pitchFamily="49" charset="-128"/>
                <a:ea typeface="ＭＳ ゴシック" panose="020B0609070205080204" pitchFamily="49" charset="-128"/>
                <a:cs typeface="Arial"/>
                <a:sym typeface="Arial"/>
              </a:rPr>
              <a:t>）</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・フローリングの交換、補修</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・液体ガラス</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（木材、石材、コンクリート等あらゆる部分に対応）</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a:sym typeface="Arial"/>
              </a:rPr>
              <a:t>・木材部分（</a:t>
            </a:r>
            <a:r>
              <a:rPr lang="ja-JP" altLang="en-US" b="1" dirty="0">
                <a:solidFill>
                  <a:srgbClr val="FFC000"/>
                </a:solidFill>
                <a:latin typeface="ＭＳ ゴシック" panose="020B0609070205080204" pitchFamily="49" charset="-128"/>
                <a:ea typeface="ＭＳ ゴシック" panose="020B0609070205080204" pitchFamily="49" charset="-128"/>
                <a:cs typeface="Arial"/>
                <a:sym typeface="Arial"/>
              </a:rPr>
              <a:t>液化ガラスコーティング</a:t>
            </a:r>
            <a:r>
              <a:rPr lang="ja-JP" altLang="en-US" dirty="0">
                <a:latin typeface="ＭＳ ゴシック" panose="020B0609070205080204" pitchFamily="49" charset="-128"/>
                <a:ea typeface="ＭＳ ゴシック" panose="020B0609070205080204" pitchFamily="49" charset="-128"/>
                <a:cs typeface="Arial"/>
                <a:sym typeface="Arial"/>
              </a:rPr>
              <a:t>）</a:t>
            </a:r>
            <a:endParaRPr lang="en-US" altLang="ja-JP" dirty="0">
              <a:latin typeface="ＭＳ ゴシック" panose="020B0609070205080204" pitchFamily="49" charset="-128"/>
              <a:ea typeface="ＭＳ ゴシック" panose="020B0609070205080204" pitchFamily="49" charset="-128"/>
              <a:cs typeface="Arial"/>
              <a:sym typeface="Arial"/>
            </a:endParaRPr>
          </a:p>
          <a:p>
            <a:pPr>
              <a:buSzPct val="25000"/>
            </a:pPr>
            <a:r>
              <a:rPr lang="ja-JP" altLang="en-US" b="1" dirty="0">
                <a:solidFill>
                  <a:srgbClr val="FF0000"/>
                </a:solidFill>
                <a:latin typeface="ＭＳ ゴシック" panose="020B0609070205080204" pitchFamily="49" charset="-128"/>
                <a:ea typeface="ＭＳ ゴシック" panose="020B0609070205080204" pitchFamily="49" charset="-128"/>
                <a:cs typeface="Arial" panose="020B0604020202020204" pitchFamily="34" charset="0"/>
              </a:rPr>
              <a:t>　腐らない！割れない！変色しない！燃えない！</a:t>
            </a:r>
            <a:endParaRPr lang="en-US" altLang="ja-JP" b="1" dirty="0">
              <a:solidFill>
                <a:srgbClr val="FF0000"/>
              </a:solidFill>
              <a:latin typeface="ＭＳ ゴシック" panose="020B0609070205080204" pitchFamily="49" charset="-128"/>
              <a:ea typeface="ＭＳ ゴシック" panose="020B0609070205080204" pitchFamily="49" charset="-128"/>
              <a:cs typeface="Arial" panose="020B0604020202020204" pitchFamily="34" charset="0"/>
            </a:endParaRPr>
          </a:p>
          <a:p>
            <a:pPr>
              <a:buSzPct val="25000"/>
            </a:pPr>
            <a:r>
              <a:rPr lang="ja-JP" altLang="en-US" b="1" dirty="0">
                <a:solidFill>
                  <a:srgbClr val="FF0000"/>
                </a:solidFill>
                <a:latin typeface="ＭＳ ゴシック" panose="020B0609070205080204" pitchFamily="49" charset="-128"/>
                <a:ea typeface="ＭＳ ゴシック" panose="020B0609070205080204" pitchFamily="49" charset="-128"/>
                <a:cs typeface="Arial" panose="020B0604020202020204" pitchFamily="34" charset="0"/>
              </a:rPr>
              <a:t>　シロアリに食われない！</a:t>
            </a:r>
            <a:endParaRPr lang="en-US" altLang="ja-JP" b="1" dirty="0">
              <a:solidFill>
                <a:srgbClr val="FF0000"/>
              </a:solidFill>
              <a:latin typeface="ＭＳ ゴシック" panose="020B0609070205080204" pitchFamily="49" charset="-128"/>
              <a:ea typeface="ＭＳ ゴシック" panose="020B0609070205080204" pitchFamily="49" charset="-128"/>
              <a:cs typeface="Arial" panose="020B0604020202020204" pitchFamily="34" charset="0"/>
            </a:endParaRPr>
          </a:p>
          <a:p>
            <a:pPr>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sym typeface="Arial"/>
              </a:rPr>
              <a:t>・インテリア張替え</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sym typeface="Arial"/>
              </a:rPr>
              <a:t>（ダイノックシートにより高級感アップ！）</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sym typeface="Arial"/>
              </a:rPr>
              <a:t>・窓ガラス（飛散防止フィルム）災害にも貢献！</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sym typeface="Arial"/>
              </a:rPr>
              <a:t>・エアコンクリーニング</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sym typeface="Arial"/>
              </a:rPr>
              <a:t>・屋根塗装・外壁塗装　質を落とさずリーズナブルに</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a:p>
            <a:pPr>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sym typeface="Arial"/>
              </a:rPr>
              <a:t>・防水工事</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a:p>
            <a:pPr>
              <a:buSzPct val="25000"/>
            </a:pP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p:txBody>
      </p:sp>
      <p:sp>
        <p:nvSpPr>
          <p:cNvPr id="3" name="四角形: 角を丸くする 2">
            <a:extLst>
              <a:ext uri="{FF2B5EF4-FFF2-40B4-BE49-F238E27FC236}">
                <a16:creationId xmlns:a16="http://schemas.microsoft.com/office/drawing/2014/main" id="{6ADA428F-6CC1-43B3-B079-1A57FA247027}"/>
              </a:ext>
            </a:extLst>
          </p:cNvPr>
          <p:cNvSpPr/>
          <p:nvPr/>
        </p:nvSpPr>
        <p:spPr>
          <a:xfrm>
            <a:off x="111667" y="6761662"/>
            <a:ext cx="2089499" cy="268217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FF8887D-457E-4971-85F6-FF32CA5EF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58" y="6948901"/>
            <a:ext cx="1637007" cy="2334441"/>
          </a:xfrm>
          <a:prstGeom prst="rect">
            <a:avLst/>
          </a:prstGeom>
        </p:spPr>
      </p:pic>
      <p:sp>
        <p:nvSpPr>
          <p:cNvPr id="7" name="四角形: 角を丸くする 6">
            <a:extLst>
              <a:ext uri="{FF2B5EF4-FFF2-40B4-BE49-F238E27FC236}">
                <a16:creationId xmlns:a16="http://schemas.microsoft.com/office/drawing/2014/main" id="{BFF7DE08-640F-43BF-A955-E6AAB5E61F68}"/>
              </a:ext>
            </a:extLst>
          </p:cNvPr>
          <p:cNvSpPr/>
          <p:nvPr/>
        </p:nvSpPr>
        <p:spPr>
          <a:xfrm>
            <a:off x="4005063" y="75433"/>
            <a:ext cx="2725043" cy="178122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EAD03FDF-CC93-4EEB-AB36-46BDE7E89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872" y="263837"/>
            <a:ext cx="2269468" cy="1448804"/>
          </a:xfrm>
          <a:prstGeom prst="rect">
            <a:avLst/>
          </a:prstGeom>
        </p:spPr>
      </p:pic>
      <p:sp>
        <p:nvSpPr>
          <p:cNvPr id="9" name="正方形/長方形 8">
            <a:extLst>
              <a:ext uri="{FF2B5EF4-FFF2-40B4-BE49-F238E27FC236}">
                <a16:creationId xmlns:a16="http://schemas.microsoft.com/office/drawing/2014/main" id="{279F09FE-4305-4182-975E-CD7B753C6DA5}"/>
              </a:ext>
            </a:extLst>
          </p:cNvPr>
          <p:cNvSpPr/>
          <p:nvPr/>
        </p:nvSpPr>
        <p:spPr>
          <a:xfrm>
            <a:off x="2870668" y="8116121"/>
            <a:ext cx="3658374" cy="461665"/>
          </a:xfrm>
          <a:prstGeom prst="rect">
            <a:avLst/>
          </a:prstGeom>
        </p:spPr>
        <p:txBody>
          <a:bodyPr wrap="none">
            <a:spAutoFit/>
          </a:bodyPr>
          <a:lstStyle/>
          <a:p>
            <a:pPr algn="ctr">
              <a:buSzPct val="25000"/>
            </a:pPr>
            <a:r>
              <a:rPr lang="ja-JP" altLang="en-US" sz="2400" dirty="0">
                <a:latin typeface="源暎ラテゴ" panose="020B0600000000000000" pitchFamily="34" charset="-128"/>
                <a:ea typeface="源暎ラテゴ" panose="020B0600000000000000" pitchFamily="34" charset="-128"/>
                <a:cs typeface="Arial" panose="020B0604020202020204" pitchFamily="34" charset="0"/>
                <a:sym typeface="Arial"/>
              </a:rPr>
              <a:t>その他ご相談承ります。</a:t>
            </a:r>
            <a:endParaRPr lang="en-US" altLang="ja-JP" sz="2400" dirty="0">
              <a:latin typeface="源暎ラテゴ" panose="020B0600000000000000" pitchFamily="34" charset="-128"/>
              <a:ea typeface="源暎ラテゴ" panose="020B0600000000000000" pitchFamily="34" charset="-128"/>
              <a:cs typeface="Arial"/>
              <a:sym typeface="Arial"/>
            </a:endParaRPr>
          </a:p>
        </p:txBody>
      </p:sp>
    </p:spTree>
    <p:extLst>
      <p:ext uri="{BB962C8B-B14F-4D97-AF65-F5344CB8AC3E}">
        <p14:creationId xmlns:p14="http://schemas.microsoft.com/office/powerpoint/2010/main" val="291407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46895C92-65FB-4CB8-9DCE-AAB2D84A0847}"/>
              </a:ext>
            </a:extLst>
          </p:cNvPr>
          <p:cNvSpPr/>
          <p:nvPr/>
        </p:nvSpPr>
        <p:spPr>
          <a:xfrm>
            <a:off x="3933057" y="5060653"/>
            <a:ext cx="2362044" cy="3318110"/>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2127133B-85EE-49E1-AF20-9EA610063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493" y="5575239"/>
            <a:ext cx="1977162" cy="2620794"/>
          </a:xfrm>
          <a:prstGeom prst="rect">
            <a:avLst/>
          </a:prstGeom>
        </p:spPr>
      </p:pic>
      <p:sp>
        <p:nvSpPr>
          <p:cNvPr id="31" name="正方形/長方形 30">
            <a:extLst>
              <a:ext uri="{FF2B5EF4-FFF2-40B4-BE49-F238E27FC236}">
                <a16:creationId xmlns:a16="http://schemas.microsoft.com/office/drawing/2014/main" id="{0109ABA8-FF37-49D7-B3D4-066ED5EC5E09}"/>
              </a:ext>
            </a:extLst>
          </p:cNvPr>
          <p:cNvSpPr/>
          <p:nvPr/>
        </p:nvSpPr>
        <p:spPr>
          <a:xfrm>
            <a:off x="3933057" y="1613652"/>
            <a:ext cx="2362044" cy="3318110"/>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3C2D0A79-D719-4E7B-9ED8-37ED78291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511" y="2136212"/>
            <a:ext cx="1999779" cy="2725006"/>
          </a:xfrm>
          <a:prstGeom prst="rect">
            <a:avLst/>
          </a:prstGeom>
        </p:spPr>
      </p:pic>
      <p:sp>
        <p:nvSpPr>
          <p:cNvPr id="49" name="正方形/長方形 48">
            <a:extLst>
              <a:ext uri="{FF2B5EF4-FFF2-40B4-BE49-F238E27FC236}">
                <a16:creationId xmlns:a16="http://schemas.microsoft.com/office/drawing/2014/main" id="{E23B72CA-3B01-4DD9-BEB3-AAA3FAB2E2A7}"/>
              </a:ext>
            </a:extLst>
          </p:cNvPr>
          <p:cNvSpPr/>
          <p:nvPr/>
        </p:nvSpPr>
        <p:spPr>
          <a:xfrm>
            <a:off x="519894" y="5891328"/>
            <a:ext cx="2971505" cy="1979239"/>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D503A82-4CC5-4FCE-A14F-4089F6022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23" y="6255179"/>
            <a:ext cx="2533262" cy="1521456"/>
          </a:xfrm>
          <a:prstGeom prst="rect">
            <a:avLst/>
          </a:prstGeom>
        </p:spPr>
      </p:pic>
      <p:sp>
        <p:nvSpPr>
          <p:cNvPr id="37" name="正方形/長方形 36">
            <a:extLst>
              <a:ext uri="{FF2B5EF4-FFF2-40B4-BE49-F238E27FC236}">
                <a16:creationId xmlns:a16="http://schemas.microsoft.com/office/drawing/2014/main" id="{6ACC4B0D-29E2-495F-B61F-5416DAD3929D}"/>
              </a:ext>
            </a:extLst>
          </p:cNvPr>
          <p:cNvSpPr/>
          <p:nvPr/>
        </p:nvSpPr>
        <p:spPr>
          <a:xfrm>
            <a:off x="519894" y="3751986"/>
            <a:ext cx="2971505" cy="1979239"/>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2720258-20F1-45FB-82D1-7879DCF3F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623" y="4088803"/>
            <a:ext cx="2535862" cy="1572293"/>
          </a:xfrm>
          <a:prstGeom prst="rect">
            <a:avLst/>
          </a:prstGeom>
        </p:spPr>
      </p:pic>
      <p:sp>
        <p:nvSpPr>
          <p:cNvPr id="27" name="正方形/長方形 26">
            <a:extLst>
              <a:ext uri="{FF2B5EF4-FFF2-40B4-BE49-F238E27FC236}">
                <a16:creationId xmlns:a16="http://schemas.microsoft.com/office/drawing/2014/main" id="{3674C6E6-F1AE-4356-B2CA-77C59ADC5418}"/>
              </a:ext>
            </a:extLst>
          </p:cNvPr>
          <p:cNvSpPr/>
          <p:nvPr/>
        </p:nvSpPr>
        <p:spPr>
          <a:xfrm>
            <a:off x="555807" y="1613652"/>
            <a:ext cx="2905221" cy="1979240"/>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FE4AF98-2881-4E1E-BD8A-0BDC43D79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623" y="1995935"/>
            <a:ext cx="2535862" cy="1489602"/>
          </a:xfrm>
          <a:prstGeom prst="rect">
            <a:avLst/>
          </a:prstGeom>
        </p:spPr>
      </p:pic>
      <p:sp>
        <p:nvSpPr>
          <p:cNvPr id="2" name="テキスト ボックス 1">
            <a:extLst>
              <a:ext uri="{FF2B5EF4-FFF2-40B4-BE49-F238E27FC236}">
                <a16:creationId xmlns:a16="http://schemas.microsoft.com/office/drawing/2014/main" id="{82355B9E-5F24-46FB-A348-B9FF0AEE0328}"/>
              </a:ext>
            </a:extLst>
          </p:cNvPr>
          <p:cNvSpPr txBox="1"/>
          <p:nvPr/>
        </p:nvSpPr>
        <p:spPr>
          <a:xfrm>
            <a:off x="380931" y="525187"/>
            <a:ext cx="4968552" cy="584775"/>
          </a:xfrm>
          <a:prstGeom prst="rect">
            <a:avLst/>
          </a:prstGeom>
          <a:noFill/>
        </p:spPr>
        <p:txBody>
          <a:bodyPr wrap="square" rtlCol="0">
            <a:spAutoFit/>
          </a:bodyPr>
          <a:lstStyle/>
          <a:p>
            <a:r>
              <a:rPr lang="ja-JP" altLang="en-US" sz="3200" dirty="0">
                <a:latin typeface="源暎ラテゴ" panose="020B0600000000000000" pitchFamily="34" charset="-128"/>
                <a:ea typeface="源暎ラテゴ" panose="020B0600000000000000" pitchFamily="34" charset="-128"/>
                <a:cs typeface="Arial"/>
                <a:sym typeface="Arial"/>
              </a:rPr>
              <a:t>液化ガラス</a:t>
            </a:r>
            <a:endParaRPr kumimoji="1" lang="ja-JP" altLang="en-US" sz="3200" dirty="0">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endParaRPr>
          </a:p>
        </p:txBody>
      </p:sp>
      <p:cxnSp>
        <p:nvCxnSpPr>
          <p:cNvPr id="4" name="直線コネクタ 3">
            <a:extLst>
              <a:ext uri="{FF2B5EF4-FFF2-40B4-BE49-F238E27FC236}">
                <a16:creationId xmlns:a16="http://schemas.microsoft.com/office/drawing/2014/main" id="{9D7A40A8-B16F-45E4-9516-4FBB2487576F}"/>
              </a:ext>
            </a:extLst>
          </p:cNvPr>
          <p:cNvCxnSpPr/>
          <p:nvPr/>
        </p:nvCxnSpPr>
        <p:spPr>
          <a:xfrm>
            <a:off x="380931" y="1139430"/>
            <a:ext cx="5400600"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7" name="正方形/長方形 16">
            <a:extLst>
              <a:ext uri="{FF2B5EF4-FFF2-40B4-BE49-F238E27FC236}">
                <a16:creationId xmlns:a16="http://schemas.microsoft.com/office/drawing/2014/main" id="{6421FBF9-2D46-47D2-B135-42D1776F686D}"/>
              </a:ext>
            </a:extLst>
          </p:cNvPr>
          <p:cNvSpPr/>
          <p:nvPr/>
        </p:nvSpPr>
        <p:spPr>
          <a:xfrm>
            <a:off x="-17618" y="8780648"/>
            <a:ext cx="7018033" cy="1477328"/>
          </a:xfrm>
          <a:prstGeom prst="rect">
            <a:avLst/>
          </a:prstGeom>
        </p:spPr>
        <p:txBody>
          <a:bodyPr wrap="square">
            <a:spAutoFit/>
          </a:bodyPr>
          <a:lstStyle/>
          <a:p>
            <a:pPr lvl="0">
              <a:buSzPct val="25000"/>
            </a:pPr>
            <a:r>
              <a:rPr lang="ja-JP" altLang="en-US" b="1"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rPr>
              <a:t>液化ガラス（世界特許）</a:t>
            </a:r>
            <a:r>
              <a:rPr lang="ja-JP" altLang="en-US"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rPr>
              <a:t>を使用することで、木は</a:t>
            </a:r>
            <a:endParaRPr lang="en-US" altLang="ja-JP"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endParaRPr>
          </a:p>
          <a:p>
            <a:pPr lvl="0">
              <a:buSzPct val="25000"/>
            </a:pPr>
            <a:r>
              <a:rPr lang="ja-JP" altLang="en-US" b="1"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rPr>
              <a:t>腐らない！割れない！変色しない！燃えない！</a:t>
            </a:r>
            <a:endParaRPr lang="en-US" altLang="ja-JP" b="1"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endParaRPr>
          </a:p>
          <a:p>
            <a:pPr lvl="0">
              <a:buSzPct val="25000"/>
            </a:pPr>
            <a:r>
              <a:rPr lang="ja-JP" altLang="en-US" b="1"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rPr>
              <a:t>シロアリに食われない！強い！という</a:t>
            </a:r>
            <a:r>
              <a:rPr lang="ja-JP" altLang="en-US"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rPr>
              <a:t>木材に生まれ変わり、</a:t>
            </a:r>
            <a:endParaRPr lang="en-US" altLang="ja-JP"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endParaRPr>
          </a:p>
          <a:p>
            <a:pPr lvl="0">
              <a:buSzPct val="25000"/>
            </a:pPr>
            <a:r>
              <a:rPr lang="ja-JP" altLang="en-US"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rPr>
              <a:t>コンクリートや石材も強く、美しくします。</a:t>
            </a:r>
            <a:endParaRPr lang="en-US" altLang="ja-JP" dirty="0">
              <a:solidFill>
                <a:schemeClr val="bg1"/>
              </a:solidFill>
              <a:latin typeface="源暎ラテゴ" panose="020B0600000000000000" pitchFamily="34" charset="-128"/>
              <a:ea typeface="源暎ラテゴ" panose="020B0600000000000000" pitchFamily="34" charset="-128"/>
              <a:cs typeface="Arial" panose="020B0604020202020204" pitchFamily="34" charset="0"/>
            </a:endParaRPr>
          </a:p>
          <a:p>
            <a:pPr>
              <a:buSzPct val="25000"/>
            </a:pPr>
            <a:endParaRPr lang="en-US" altLang="ja-JP"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endParaRPr>
          </a:p>
        </p:txBody>
      </p:sp>
      <p:sp>
        <p:nvSpPr>
          <p:cNvPr id="24" name="正方形/長方形 23">
            <a:extLst>
              <a:ext uri="{FF2B5EF4-FFF2-40B4-BE49-F238E27FC236}">
                <a16:creationId xmlns:a16="http://schemas.microsoft.com/office/drawing/2014/main" id="{34FA8B3E-2C1D-40A3-91D1-06AEBF1461D9}"/>
              </a:ext>
            </a:extLst>
          </p:cNvPr>
          <p:cNvSpPr/>
          <p:nvPr/>
        </p:nvSpPr>
        <p:spPr>
          <a:xfrm>
            <a:off x="206858" y="1098103"/>
            <a:ext cx="6651142" cy="307777"/>
          </a:xfrm>
          <a:prstGeom prst="rect">
            <a:avLst/>
          </a:prstGeom>
        </p:spPr>
        <p:txBody>
          <a:bodyPr wrap="square">
            <a:spAutoFit/>
          </a:bodyPr>
          <a:lstStyle/>
          <a:p>
            <a:pPr lvl="0">
              <a:buSzPct val="25000"/>
            </a:pPr>
            <a:r>
              <a:rPr lang="ja-JP" altLang="en-US" sz="1400" dirty="0">
                <a:latin typeface="ＭＳ ゴシック" panose="020B0609070205080204" pitchFamily="49" charset="-128"/>
                <a:ea typeface="ＭＳ ゴシック" panose="020B0609070205080204" pitchFamily="49" charset="-128"/>
                <a:cs typeface="Arial" panose="020B0604020202020204" pitchFamily="34" charset="0"/>
              </a:rPr>
              <a:t>木のデメリットは腐る・割れる・変色する・燃える・シロアリに食われるなど</a:t>
            </a:r>
            <a:r>
              <a:rPr lang="en-US" altLang="ja-JP" sz="1400" dirty="0">
                <a:latin typeface="ＭＳ ゴシック" panose="020B0609070205080204" pitchFamily="49" charset="-128"/>
                <a:ea typeface="ＭＳ ゴシック" panose="020B0609070205080204" pitchFamily="49" charset="-128"/>
                <a:cs typeface="Arial" panose="020B0604020202020204" pitchFamily="34" charset="0"/>
              </a:rPr>
              <a:t>…</a:t>
            </a:r>
            <a:endParaRPr lang="en-US" altLang="ja-JP" sz="1400" dirty="0">
              <a:latin typeface="ＭＳ ゴシック" panose="020B0609070205080204" pitchFamily="49" charset="-128"/>
              <a:ea typeface="ＭＳ ゴシック" panose="020B0609070205080204" pitchFamily="49" charset="-128"/>
              <a:cs typeface="Arial"/>
              <a:sym typeface="Arial"/>
            </a:endParaRPr>
          </a:p>
        </p:txBody>
      </p:sp>
      <p:sp>
        <p:nvSpPr>
          <p:cNvPr id="28" name="テキスト ボックス 27">
            <a:extLst>
              <a:ext uri="{FF2B5EF4-FFF2-40B4-BE49-F238E27FC236}">
                <a16:creationId xmlns:a16="http://schemas.microsoft.com/office/drawing/2014/main" id="{67DE840D-CDE4-46A0-B4AC-E00F8F3AAD05}"/>
              </a:ext>
            </a:extLst>
          </p:cNvPr>
          <p:cNvSpPr txBox="1"/>
          <p:nvPr/>
        </p:nvSpPr>
        <p:spPr>
          <a:xfrm>
            <a:off x="561916" y="1690377"/>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寺廊下</a:t>
            </a:r>
          </a:p>
        </p:txBody>
      </p:sp>
      <p:sp>
        <p:nvSpPr>
          <p:cNvPr id="29" name="テキスト ボックス 28">
            <a:extLst>
              <a:ext uri="{FF2B5EF4-FFF2-40B4-BE49-F238E27FC236}">
                <a16:creationId xmlns:a16="http://schemas.microsoft.com/office/drawing/2014/main" id="{87D1A099-2B31-4D39-92C1-42D5E304BB7A}"/>
              </a:ext>
            </a:extLst>
          </p:cNvPr>
          <p:cNvSpPr txBox="1"/>
          <p:nvPr/>
        </p:nvSpPr>
        <p:spPr>
          <a:xfrm>
            <a:off x="679684" y="3187699"/>
            <a:ext cx="1106734"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0" name="テキスト ボックス 29">
            <a:extLst>
              <a:ext uri="{FF2B5EF4-FFF2-40B4-BE49-F238E27FC236}">
                <a16:creationId xmlns:a16="http://schemas.microsoft.com/office/drawing/2014/main" id="{847F7C0C-4419-4D92-9E02-EC8C36FBB440}"/>
              </a:ext>
            </a:extLst>
          </p:cNvPr>
          <p:cNvSpPr txBox="1"/>
          <p:nvPr/>
        </p:nvSpPr>
        <p:spPr>
          <a:xfrm>
            <a:off x="1970326" y="3187699"/>
            <a:ext cx="1025335"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3" name="テキスト ボックス 32">
            <a:extLst>
              <a:ext uri="{FF2B5EF4-FFF2-40B4-BE49-F238E27FC236}">
                <a16:creationId xmlns:a16="http://schemas.microsoft.com/office/drawing/2014/main" id="{21F03D88-F018-42B2-AE9B-949CAB087D9A}"/>
              </a:ext>
            </a:extLst>
          </p:cNvPr>
          <p:cNvSpPr txBox="1"/>
          <p:nvPr/>
        </p:nvSpPr>
        <p:spPr>
          <a:xfrm>
            <a:off x="4082376" y="1749095"/>
            <a:ext cx="1570154"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寺お堂</a:t>
            </a:r>
          </a:p>
        </p:txBody>
      </p:sp>
      <p:sp>
        <p:nvSpPr>
          <p:cNvPr id="34" name="テキスト ボックス 33">
            <a:extLst>
              <a:ext uri="{FF2B5EF4-FFF2-40B4-BE49-F238E27FC236}">
                <a16:creationId xmlns:a16="http://schemas.microsoft.com/office/drawing/2014/main" id="{DE606CD5-1CEE-4510-AD03-FCDF91F28907}"/>
              </a:ext>
            </a:extLst>
          </p:cNvPr>
          <p:cNvSpPr txBox="1"/>
          <p:nvPr/>
        </p:nvSpPr>
        <p:spPr>
          <a:xfrm>
            <a:off x="5289265" y="2417624"/>
            <a:ext cx="1209825" cy="371296"/>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6" name="テキスト ボックス 35">
            <a:extLst>
              <a:ext uri="{FF2B5EF4-FFF2-40B4-BE49-F238E27FC236}">
                <a16:creationId xmlns:a16="http://schemas.microsoft.com/office/drawing/2014/main" id="{A2713801-FA72-4FDA-9645-1DB19F0A0713}"/>
              </a:ext>
            </a:extLst>
          </p:cNvPr>
          <p:cNvSpPr txBox="1"/>
          <p:nvPr/>
        </p:nvSpPr>
        <p:spPr>
          <a:xfrm>
            <a:off x="5447433" y="3792787"/>
            <a:ext cx="984532"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9" name="テキスト ボックス 38">
            <a:extLst>
              <a:ext uri="{FF2B5EF4-FFF2-40B4-BE49-F238E27FC236}">
                <a16:creationId xmlns:a16="http://schemas.microsoft.com/office/drawing/2014/main" id="{86DAFF7C-60F2-44BE-8B5B-249FE8B743AB}"/>
              </a:ext>
            </a:extLst>
          </p:cNvPr>
          <p:cNvSpPr txBox="1"/>
          <p:nvPr/>
        </p:nvSpPr>
        <p:spPr>
          <a:xfrm>
            <a:off x="679684" y="3793707"/>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寺お堂</a:t>
            </a:r>
          </a:p>
        </p:txBody>
      </p:sp>
      <p:sp>
        <p:nvSpPr>
          <p:cNvPr id="40" name="テキスト ボックス 39">
            <a:extLst>
              <a:ext uri="{FF2B5EF4-FFF2-40B4-BE49-F238E27FC236}">
                <a16:creationId xmlns:a16="http://schemas.microsoft.com/office/drawing/2014/main" id="{F20E1101-0EB1-4AF3-8E95-218700DCA7AF}"/>
              </a:ext>
            </a:extLst>
          </p:cNvPr>
          <p:cNvSpPr txBox="1"/>
          <p:nvPr/>
        </p:nvSpPr>
        <p:spPr>
          <a:xfrm>
            <a:off x="754623" y="5304815"/>
            <a:ext cx="1106734"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41" name="テキスト ボックス 40">
            <a:extLst>
              <a:ext uri="{FF2B5EF4-FFF2-40B4-BE49-F238E27FC236}">
                <a16:creationId xmlns:a16="http://schemas.microsoft.com/office/drawing/2014/main" id="{9FAADEA5-2BF3-48D2-B10F-9A6ACADD1B2C}"/>
              </a:ext>
            </a:extLst>
          </p:cNvPr>
          <p:cNvSpPr txBox="1"/>
          <p:nvPr/>
        </p:nvSpPr>
        <p:spPr>
          <a:xfrm>
            <a:off x="2094463" y="5304815"/>
            <a:ext cx="1025335"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46" name="テキスト ボックス 45">
            <a:extLst>
              <a:ext uri="{FF2B5EF4-FFF2-40B4-BE49-F238E27FC236}">
                <a16:creationId xmlns:a16="http://schemas.microsoft.com/office/drawing/2014/main" id="{85E1AE50-55AF-4F8A-B84D-D7B62B6A69A6}"/>
              </a:ext>
            </a:extLst>
          </p:cNvPr>
          <p:cNvSpPr txBox="1"/>
          <p:nvPr/>
        </p:nvSpPr>
        <p:spPr>
          <a:xfrm>
            <a:off x="4103598" y="5196096"/>
            <a:ext cx="1570154"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墓石にも</a:t>
            </a:r>
          </a:p>
        </p:txBody>
      </p:sp>
      <p:sp>
        <p:nvSpPr>
          <p:cNvPr id="47" name="テキスト ボックス 46">
            <a:extLst>
              <a:ext uri="{FF2B5EF4-FFF2-40B4-BE49-F238E27FC236}">
                <a16:creationId xmlns:a16="http://schemas.microsoft.com/office/drawing/2014/main" id="{58D13AC0-935F-452C-9901-F84DABA29D4B}"/>
              </a:ext>
            </a:extLst>
          </p:cNvPr>
          <p:cNvSpPr txBox="1"/>
          <p:nvPr/>
        </p:nvSpPr>
        <p:spPr>
          <a:xfrm>
            <a:off x="5155401" y="6619068"/>
            <a:ext cx="1209825" cy="371296"/>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48" name="テキスト ボックス 47">
            <a:extLst>
              <a:ext uri="{FF2B5EF4-FFF2-40B4-BE49-F238E27FC236}">
                <a16:creationId xmlns:a16="http://schemas.microsoft.com/office/drawing/2014/main" id="{7BCC791E-1182-4638-B580-30F370543FA9}"/>
              </a:ext>
            </a:extLst>
          </p:cNvPr>
          <p:cNvSpPr txBox="1"/>
          <p:nvPr/>
        </p:nvSpPr>
        <p:spPr>
          <a:xfrm>
            <a:off x="5310569" y="7679809"/>
            <a:ext cx="984532"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51" name="テキスト ボックス 50">
            <a:extLst>
              <a:ext uri="{FF2B5EF4-FFF2-40B4-BE49-F238E27FC236}">
                <a16:creationId xmlns:a16="http://schemas.microsoft.com/office/drawing/2014/main" id="{042F8691-6274-41AA-A8B7-11D10A132EA2}"/>
              </a:ext>
            </a:extLst>
          </p:cNvPr>
          <p:cNvSpPr txBox="1"/>
          <p:nvPr/>
        </p:nvSpPr>
        <p:spPr>
          <a:xfrm>
            <a:off x="679684" y="5933049"/>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寺鐘楼塔</a:t>
            </a:r>
          </a:p>
        </p:txBody>
      </p:sp>
      <p:sp>
        <p:nvSpPr>
          <p:cNvPr id="52" name="テキスト ボックス 51">
            <a:extLst>
              <a:ext uri="{FF2B5EF4-FFF2-40B4-BE49-F238E27FC236}">
                <a16:creationId xmlns:a16="http://schemas.microsoft.com/office/drawing/2014/main" id="{528E14AD-207D-4AB3-B29A-8ED08A1AEF1D}"/>
              </a:ext>
            </a:extLst>
          </p:cNvPr>
          <p:cNvSpPr txBox="1"/>
          <p:nvPr/>
        </p:nvSpPr>
        <p:spPr>
          <a:xfrm>
            <a:off x="754623" y="7444157"/>
            <a:ext cx="1106734"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53" name="テキスト ボックス 52">
            <a:extLst>
              <a:ext uri="{FF2B5EF4-FFF2-40B4-BE49-F238E27FC236}">
                <a16:creationId xmlns:a16="http://schemas.microsoft.com/office/drawing/2014/main" id="{AF3FE4CC-4421-4433-AD7E-F4D12009D395}"/>
              </a:ext>
            </a:extLst>
          </p:cNvPr>
          <p:cNvSpPr txBox="1"/>
          <p:nvPr/>
        </p:nvSpPr>
        <p:spPr>
          <a:xfrm>
            <a:off x="2094463" y="7444157"/>
            <a:ext cx="1025335"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Tree>
    <p:extLst>
      <p:ext uri="{BB962C8B-B14F-4D97-AF65-F5344CB8AC3E}">
        <p14:creationId xmlns:p14="http://schemas.microsoft.com/office/powerpoint/2010/main" val="36839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6">
            <a:extLst>
              <a:ext uri="{FF2B5EF4-FFF2-40B4-BE49-F238E27FC236}">
                <a16:creationId xmlns:a16="http://schemas.microsoft.com/office/drawing/2014/main" id="{4AA18D6A-FABF-4DFE-BD70-31A2719837AB}"/>
              </a:ext>
            </a:extLst>
          </p:cNvPr>
          <p:cNvSpPr/>
          <p:nvPr/>
        </p:nvSpPr>
        <p:spPr>
          <a:xfrm>
            <a:off x="206313" y="3080793"/>
            <a:ext cx="6445373" cy="5557970"/>
          </a:xfrm>
          <a:prstGeom prst="roundRect">
            <a:avLst>
              <a:gd name="adj" fmla="val 8431"/>
            </a:avLst>
          </a:prstGeom>
          <a:solidFill>
            <a:schemeClr val="bg1">
              <a:lumMod val="95000"/>
            </a:schemeClr>
          </a:solidFill>
          <a:ln w="25400" cap="flat" cmpd="sng">
            <a:solidFill>
              <a:schemeClr val="accent1">
                <a:lumMod val="75000"/>
              </a:schemeClr>
            </a:solidFill>
            <a:prstDash val="solid"/>
            <a:round/>
            <a:headEnd type="none" w="med" len="med"/>
            <a:tailEnd type="none" w="med" len="med"/>
          </a:ln>
        </p:spPr>
        <p:txBody>
          <a:bodyPr wrap="square" lIns="91425" tIns="45700" rIns="91425" bIns="45700" anchor="t" anchorCtr="0">
            <a:noAutofit/>
          </a:bodyPr>
          <a:lstStyle/>
          <a:p>
            <a:pPr>
              <a:buSzPct val="25000"/>
            </a:pP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sym typeface="Arial"/>
            </a:endParaRPr>
          </a:p>
        </p:txBody>
      </p:sp>
      <p:sp>
        <p:nvSpPr>
          <p:cNvPr id="9" name="正方形/長方形 8">
            <a:extLst>
              <a:ext uri="{FF2B5EF4-FFF2-40B4-BE49-F238E27FC236}">
                <a16:creationId xmlns:a16="http://schemas.microsoft.com/office/drawing/2014/main" id="{279F09FE-4305-4182-975E-CD7B753C6DA5}"/>
              </a:ext>
            </a:extLst>
          </p:cNvPr>
          <p:cNvSpPr/>
          <p:nvPr/>
        </p:nvSpPr>
        <p:spPr>
          <a:xfrm>
            <a:off x="1599812" y="9088124"/>
            <a:ext cx="3658374" cy="461665"/>
          </a:xfrm>
          <a:prstGeom prst="rect">
            <a:avLst/>
          </a:prstGeom>
        </p:spPr>
        <p:txBody>
          <a:bodyPr wrap="none">
            <a:spAutoFit/>
          </a:bodyPr>
          <a:lstStyle/>
          <a:p>
            <a:pPr algn="ctr">
              <a:buSzPct val="25000"/>
            </a:pPr>
            <a:r>
              <a:rPr lang="ja-JP" altLang="en-US" sz="2400" dirty="0">
                <a:latin typeface="源暎ラテゴ" panose="020B0600000000000000" pitchFamily="34" charset="-128"/>
                <a:ea typeface="源暎ラテゴ" panose="020B0600000000000000" pitchFamily="34" charset="-128"/>
                <a:cs typeface="Arial" panose="020B0604020202020204" pitchFamily="34" charset="0"/>
                <a:sym typeface="Arial"/>
              </a:rPr>
              <a:t>その他ご相談承ります。</a:t>
            </a:r>
            <a:endParaRPr lang="en-US" altLang="ja-JP" sz="2400" dirty="0">
              <a:latin typeface="源暎ラテゴ" panose="020B0600000000000000" pitchFamily="34" charset="-128"/>
              <a:ea typeface="源暎ラテゴ" panose="020B0600000000000000" pitchFamily="34" charset="-128"/>
              <a:cs typeface="Arial"/>
              <a:sym typeface="Arial"/>
            </a:endParaRPr>
          </a:p>
        </p:txBody>
      </p:sp>
      <p:pic>
        <p:nvPicPr>
          <p:cNvPr id="10" name="図 9">
            <a:extLst>
              <a:ext uri="{FF2B5EF4-FFF2-40B4-BE49-F238E27FC236}">
                <a16:creationId xmlns:a16="http://schemas.microsoft.com/office/drawing/2014/main" id="{CE943F24-7B5E-45B3-895F-0B1C4FF99B01}"/>
              </a:ext>
            </a:extLst>
          </p:cNvPr>
          <p:cNvPicPr>
            <a:picLocks noChangeAspect="1"/>
          </p:cNvPicPr>
          <p:nvPr/>
        </p:nvPicPr>
        <p:blipFill>
          <a:blip r:embed="rId2"/>
          <a:stretch>
            <a:fillRect/>
          </a:stretch>
        </p:blipFill>
        <p:spPr>
          <a:xfrm>
            <a:off x="991703" y="290302"/>
            <a:ext cx="4874592" cy="2648740"/>
          </a:xfrm>
          <a:prstGeom prst="rect">
            <a:avLst/>
          </a:prstGeom>
        </p:spPr>
      </p:pic>
      <p:sp>
        <p:nvSpPr>
          <p:cNvPr id="11" name="テキスト ボックス 10">
            <a:extLst>
              <a:ext uri="{FF2B5EF4-FFF2-40B4-BE49-F238E27FC236}">
                <a16:creationId xmlns:a16="http://schemas.microsoft.com/office/drawing/2014/main" id="{485840F3-AC12-428F-82CB-434F54A50E62}"/>
              </a:ext>
            </a:extLst>
          </p:cNvPr>
          <p:cNvSpPr txBox="1"/>
          <p:nvPr/>
        </p:nvSpPr>
        <p:spPr>
          <a:xfrm>
            <a:off x="370148" y="3395573"/>
            <a:ext cx="6597747"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ウッドデッキのささくれ、トゲ、滑りは防げます！</a:t>
            </a:r>
          </a:p>
        </p:txBody>
      </p:sp>
      <p:sp>
        <p:nvSpPr>
          <p:cNvPr id="12" name="テキスト ボックス 11">
            <a:extLst>
              <a:ext uri="{FF2B5EF4-FFF2-40B4-BE49-F238E27FC236}">
                <a16:creationId xmlns:a16="http://schemas.microsoft.com/office/drawing/2014/main" id="{13EFE66C-BC46-44C5-AABB-7E0935452457}"/>
              </a:ext>
            </a:extLst>
          </p:cNvPr>
          <p:cNvSpPr txBox="1"/>
          <p:nvPr/>
        </p:nvSpPr>
        <p:spPr>
          <a:xfrm>
            <a:off x="389419" y="3712787"/>
            <a:ext cx="7003698" cy="369332"/>
          </a:xfrm>
          <a:prstGeom prst="rect">
            <a:avLst/>
          </a:prstGeom>
          <a:noFill/>
        </p:spPr>
        <p:txBody>
          <a:bodyPr wrap="square" rtlCol="0">
            <a:spAutoFit/>
          </a:bodyPr>
          <a:lstStyle/>
          <a:p>
            <a:pPr lvl="0" defTabSz="914400" eaLnBrk="0" fontAlgn="base" hangingPunct="0">
              <a:spcBef>
                <a:spcPct val="0"/>
              </a:spcBef>
              <a:spcAft>
                <a:spcPct val="0"/>
              </a:spcAft>
            </a:pPr>
            <a:r>
              <a:rPr lang="ja-JP" altLang="ja-JP" dirty="0">
                <a:latin typeface="ＭＳ ゴシック" panose="020B0609070205080204" pitchFamily="49" charset="-128"/>
                <a:ea typeface="ＭＳ ゴシック" panose="020B0609070205080204" pitchFamily="49" charset="-128"/>
              </a:rPr>
              <a:t>木材の変色を長期/10年に亘って防止（人工木材以上の性能）</a:t>
            </a:r>
          </a:p>
        </p:txBody>
      </p:sp>
      <p:sp>
        <p:nvSpPr>
          <p:cNvPr id="13" name="テキスト ボックス 12">
            <a:extLst>
              <a:ext uri="{FF2B5EF4-FFF2-40B4-BE49-F238E27FC236}">
                <a16:creationId xmlns:a16="http://schemas.microsoft.com/office/drawing/2014/main" id="{A9395650-95AD-4553-B7E3-45EB970B5B22}"/>
              </a:ext>
            </a:extLst>
          </p:cNvPr>
          <p:cNvSpPr txBox="1"/>
          <p:nvPr/>
        </p:nvSpPr>
        <p:spPr>
          <a:xfrm>
            <a:off x="370148" y="4021250"/>
            <a:ext cx="6597747"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カビを抑え、撥水性にも優れます！</a:t>
            </a:r>
          </a:p>
        </p:txBody>
      </p:sp>
      <p:sp>
        <p:nvSpPr>
          <p:cNvPr id="14" name="テキスト ボックス 13">
            <a:extLst>
              <a:ext uri="{FF2B5EF4-FFF2-40B4-BE49-F238E27FC236}">
                <a16:creationId xmlns:a16="http://schemas.microsoft.com/office/drawing/2014/main" id="{D4E7B176-409E-4D47-9F5C-1CA73CE83837}"/>
              </a:ext>
            </a:extLst>
          </p:cNvPr>
          <p:cNvSpPr txBox="1"/>
          <p:nvPr/>
        </p:nvSpPr>
        <p:spPr>
          <a:xfrm>
            <a:off x="370148" y="4349275"/>
            <a:ext cx="7003698"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木材の腐りや傷み、シロアリ食害は防げます！</a:t>
            </a:r>
          </a:p>
        </p:txBody>
      </p:sp>
      <p:sp>
        <p:nvSpPr>
          <p:cNvPr id="15" name="テキスト ボックス 14">
            <a:extLst>
              <a:ext uri="{FF2B5EF4-FFF2-40B4-BE49-F238E27FC236}">
                <a16:creationId xmlns:a16="http://schemas.microsoft.com/office/drawing/2014/main" id="{A097D910-58B4-4CA6-A738-04527121AA89}"/>
              </a:ext>
            </a:extLst>
          </p:cNvPr>
          <p:cNvSpPr txBox="1"/>
          <p:nvPr/>
        </p:nvSpPr>
        <p:spPr>
          <a:xfrm>
            <a:off x="370148" y="4660286"/>
            <a:ext cx="7003698"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木材の滑り、汚れ、紫外線劣化は抑えられます！</a:t>
            </a:r>
          </a:p>
        </p:txBody>
      </p:sp>
      <p:sp>
        <p:nvSpPr>
          <p:cNvPr id="16" name="テキスト ボックス 15">
            <a:extLst>
              <a:ext uri="{FF2B5EF4-FFF2-40B4-BE49-F238E27FC236}">
                <a16:creationId xmlns:a16="http://schemas.microsoft.com/office/drawing/2014/main" id="{E1341723-DEF5-4A17-9B23-AF3C89FB78A0}"/>
              </a:ext>
            </a:extLst>
          </p:cNvPr>
          <p:cNvSpPr txBox="1"/>
          <p:nvPr/>
        </p:nvSpPr>
        <p:spPr>
          <a:xfrm>
            <a:off x="370148" y="4961794"/>
            <a:ext cx="6597747"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木材の腐りや傷み、シロアリ食害は防げます！</a:t>
            </a:r>
          </a:p>
        </p:txBody>
      </p:sp>
      <p:sp>
        <p:nvSpPr>
          <p:cNvPr id="17" name="テキスト ボックス 16">
            <a:extLst>
              <a:ext uri="{FF2B5EF4-FFF2-40B4-BE49-F238E27FC236}">
                <a16:creationId xmlns:a16="http://schemas.microsoft.com/office/drawing/2014/main" id="{B9AB80B1-8D76-40AF-BD62-2D13874F3F39}"/>
              </a:ext>
            </a:extLst>
          </p:cNvPr>
          <p:cNvSpPr txBox="1"/>
          <p:nvPr/>
        </p:nvSpPr>
        <p:spPr>
          <a:xfrm>
            <a:off x="370148" y="5282940"/>
            <a:ext cx="7003698"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木材の反り・狂いは防げます！</a:t>
            </a:r>
          </a:p>
        </p:txBody>
      </p:sp>
      <p:sp>
        <p:nvSpPr>
          <p:cNvPr id="18" name="テキスト ボックス 17">
            <a:extLst>
              <a:ext uri="{FF2B5EF4-FFF2-40B4-BE49-F238E27FC236}">
                <a16:creationId xmlns:a16="http://schemas.microsoft.com/office/drawing/2014/main" id="{BDCDFC22-7D4D-4A29-85CE-A7B79C9532F9}"/>
              </a:ext>
            </a:extLst>
          </p:cNvPr>
          <p:cNvSpPr txBox="1"/>
          <p:nvPr/>
        </p:nvSpPr>
        <p:spPr>
          <a:xfrm>
            <a:off x="370148" y="5627622"/>
            <a:ext cx="7003698"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木材の変色、汚れ、紫外線劣化は抑えられます！</a:t>
            </a:r>
          </a:p>
        </p:txBody>
      </p:sp>
      <p:sp>
        <p:nvSpPr>
          <p:cNvPr id="19" name="テキスト ボックス 18">
            <a:extLst>
              <a:ext uri="{FF2B5EF4-FFF2-40B4-BE49-F238E27FC236}">
                <a16:creationId xmlns:a16="http://schemas.microsoft.com/office/drawing/2014/main" id="{B6978C25-570E-4CA5-876B-1F29FEF9B4F1}"/>
              </a:ext>
            </a:extLst>
          </p:cNvPr>
          <p:cNvSpPr txBox="1"/>
          <p:nvPr/>
        </p:nvSpPr>
        <p:spPr>
          <a:xfrm>
            <a:off x="370148" y="5942255"/>
            <a:ext cx="6597747"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塗っただけで木材の腐りやシロアリ食害は防げます</a:t>
            </a:r>
          </a:p>
        </p:txBody>
      </p:sp>
      <p:sp>
        <p:nvSpPr>
          <p:cNvPr id="20" name="テキスト ボックス 19">
            <a:extLst>
              <a:ext uri="{FF2B5EF4-FFF2-40B4-BE49-F238E27FC236}">
                <a16:creationId xmlns:a16="http://schemas.microsoft.com/office/drawing/2014/main" id="{3C6681A9-9FEB-4C6B-BDEA-8AB6D1AECC80}"/>
              </a:ext>
            </a:extLst>
          </p:cNvPr>
          <p:cNvSpPr txBox="1"/>
          <p:nvPr/>
        </p:nvSpPr>
        <p:spPr>
          <a:xfrm>
            <a:off x="370148" y="6247447"/>
            <a:ext cx="7003698" cy="646331"/>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木材の燃焼は抑えることができます！</a:t>
            </a:r>
          </a:p>
          <a:p>
            <a:endParaRPr kumimoji="1" lang="ja-JP" altLang="en-US" dirty="0">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1E07373B-F718-4502-AC42-34352A9A3F64}"/>
              </a:ext>
            </a:extLst>
          </p:cNvPr>
          <p:cNvSpPr txBox="1"/>
          <p:nvPr/>
        </p:nvSpPr>
        <p:spPr>
          <a:xfrm>
            <a:off x="370148" y="6563551"/>
            <a:ext cx="7003698"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木材表面を堅くします！</a:t>
            </a:r>
          </a:p>
        </p:txBody>
      </p:sp>
      <p:sp>
        <p:nvSpPr>
          <p:cNvPr id="22" name="テキスト ボックス 21">
            <a:extLst>
              <a:ext uri="{FF2B5EF4-FFF2-40B4-BE49-F238E27FC236}">
                <a16:creationId xmlns:a16="http://schemas.microsoft.com/office/drawing/2014/main" id="{49251FD1-0E61-4788-8244-20619F4A038E}"/>
              </a:ext>
            </a:extLst>
          </p:cNvPr>
          <p:cNvSpPr txBox="1"/>
          <p:nvPr/>
        </p:nvSpPr>
        <p:spPr>
          <a:xfrm>
            <a:off x="358789" y="6895648"/>
            <a:ext cx="6597747" cy="646331"/>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木材・繊維の燃焼は抑えられます！</a:t>
            </a:r>
          </a:p>
          <a:p>
            <a:endParaRPr kumimoji="1" lang="ja-JP" altLang="en-US" dirty="0">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10357D46-ED77-4904-9507-FA48B3A21B5A}"/>
              </a:ext>
            </a:extLst>
          </p:cNvPr>
          <p:cNvSpPr txBox="1"/>
          <p:nvPr/>
        </p:nvSpPr>
        <p:spPr>
          <a:xfrm>
            <a:off x="370148" y="7218814"/>
            <a:ext cx="7003698" cy="369332"/>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白くならない、白華しない！</a:t>
            </a:r>
          </a:p>
        </p:txBody>
      </p:sp>
      <p:sp>
        <p:nvSpPr>
          <p:cNvPr id="4" name="テキスト ボックス 3">
            <a:extLst>
              <a:ext uri="{FF2B5EF4-FFF2-40B4-BE49-F238E27FC236}">
                <a16:creationId xmlns:a16="http://schemas.microsoft.com/office/drawing/2014/main" id="{6581D19A-907F-450F-8CE2-87560BCD695A}"/>
              </a:ext>
            </a:extLst>
          </p:cNvPr>
          <p:cNvSpPr txBox="1"/>
          <p:nvPr/>
        </p:nvSpPr>
        <p:spPr>
          <a:xfrm>
            <a:off x="370148" y="7529675"/>
            <a:ext cx="6262267" cy="923330"/>
          </a:xfrm>
          <a:prstGeom prst="rect">
            <a:avLst/>
          </a:prstGeom>
          <a:noFill/>
        </p:spPr>
        <p:txBody>
          <a:bodyPr wrap="square" rtlCol="0">
            <a:spAutoFit/>
          </a:bodyPr>
          <a:lstStyle/>
          <a:p>
            <a:pPr lvl="0">
              <a:buSzPct val="25000"/>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液化ガラスは木材だけではなくコンクリート等のあらゆる場所に使用でき、強度・耐久性・寿命を伸ばします。</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endParaRPr kumimoji="1" lang="ja-JP" altLang="en-US" dirty="0"/>
          </a:p>
        </p:txBody>
      </p:sp>
    </p:spTree>
    <p:extLst>
      <p:ext uri="{BB962C8B-B14F-4D97-AF65-F5344CB8AC3E}">
        <p14:creationId xmlns:p14="http://schemas.microsoft.com/office/powerpoint/2010/main" val="163992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0109ABA8-FF37-49D7-B3D4-066ED5EC5E09}"/>
              </a:ext>
            </a:extLst>
          </p:cNvPr>
          <p:cNvSpPr/>
          <p:nvPr/>
        </p:nvSpPr>
        <p:spPr>
          <a:xfrm>
            <a:off x="220141" y="4361219"/>
            <a:ext cx="2362044" cy="3372589"/>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868175CE-59D6-4D73-9F6A-BBF21AADD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81" y="4823913"/>
            <a:ext cx="2119847" cy="2832269"/>
          </a:xfrm>
          <a:prstGeom prst="rect">
            <a:avLst/>
          </a:prstGeom>
        </p:spPr>
      </p:pic>
      <p:sp>
        <p:nvSpPr>
          <p:cNvPr id="27" name="正方形/長方形 26">
            <a:extLst>
              <a:ext uri="{FF2B5EF4-FFF2-40B4-BE49-F238E27FC236}">
                <a16:creationId xmlns:a16="http://schemas.microsoft.com/office/drawing/2014/main" id="{3674C6E6-F1AE-4356-B2CA-77C59ADC5418}"/>
              </a:ext>
            </a:extLst>
          </p:cNvPr>
          <p:cNvSpPr/>
          <p:nvPr/>
        </p:nvSpPr>
        <p:spPr>
          <a:xfrm>
            <a:off x="220751" y="1615603"/>
            <a:ext cx="3178829" cy="2562379"/>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C58E274F-5640-46F6-8CF2-B576F8C3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69" y="2070678"/>
            <a:ext cx="3059119" cy="2037506"/>
          </a:xfrm>
          <a:prstGeom prst="rect">
            <a:avLst/>
          </a:prstGeom>
        </p:spPr>
      </p:pic>
      <p:sp>
        <p:nvSpPr>
          <p:cNvPr id="37" name="正方形/長方形 36">
            <a:extLst>
              <a:ext uri="{FF2B5EF4-FFF2-40B4-BE49-F238E27FC236}">
                <a16:creationId xmlns:a16="http://schemas.microsoft.com/office/drawing/2014/main" id="{6ACC4B0D-29E2-495F-B61F-5416DAD3929D}"/>
              </a:ext>
            </a:extLst>
          </p:cNvPr>
          <p:cNvSpPr/>
          <p:nvPr/>
        </p:nvSpPr>
        <p:spPr>
          <a:xfrm>
            <a:off x="3580040" y="1605620"/>
            <a:ext cx="3213716" cy="2598153"/>
          </a:xfrm>
          <a:prstGeom prst="rect">
            <a:avLst/>
          </a:prstGeom>
          <a:solidFill>
            <a:srgbClr val="B71E42">
              <a:alpha val="23922"/>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355B9E-5F24-46FB-A348-B9FF0AEE0328}"/>
              </a:ext>
            </a:extLst>
          </p:cNvPr>
          <p:cNvSpPr txBox="1"/>
          <p:nvPr/>
        </p:nvSpPr>
        <p:spPr>
          <a:xfrm>
            <a:off x="380931" y="525187"/>
            <a:ext cx="4968552" cy="584775"/>
          </a:xfrm>
          <a:prstGeom prst="rect">
            <a:avLst/>
          </a:prstGeom>
          <a:noFill/>
        </p:spPr>
        <p:txBody>
          <a:bodyPr wrap="square" rtlCol="0">
            <a:spAutoFit/>
          </a:bodyPr>
          <a:lstStyle/>
          <a:p>
            <a:r>
              <a:rPr kumimoji="1" lang="ja-JP" altLang="en-US" sz="3200" dirty="0">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rPr>
              <a:t>お墓のリフォーム</a:t>
            </a:r>
          </a:p>
        </p:txBody>
      </p:sp>
      <p:cxnSp>
        <p:nvCxnSpPr>
          <p:cNvPr id="4" name="直線コネクタ 3">
            <a:extLst>
              <a:ext uri="{FF2B5EF4-FFF2-40B4-BE49-F238E27FC236}">
                <a16:creationId xmlns:a16="http://schemas.microsoft.com/office/drawing/2014/main" id="{9D7A40A8-B16F-45E4-9516-4FBB2487576F}"/>
              </a:ext>
            </a:extLst>
          </p:cNvPr>
          <p:cNvCxnSpPr/>
          <p:nvPr/>
        </p:nvCxnSpPr>
        <p:spPr>
          <a:xfrm>
            <a:off x="380931" y="1139430"/>
            <a:ext cx="5400600"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7" name="正方形/長方形 16">
            <a:extLst>
              <a:ext uri="{FF2B5EF4-FFF2-40B4-BE49-F238E27FC236}">
                <a16:creationId xmlns:a16="http://schemas.microsoft.com/office/drawing/2014/main" id="{6421FBF9-2D46-47D2-B135-42D1776F686D}"/>
              </a:ext>
            </a:extLst>
          </p:cNvPr>
          <p:cNvSpPr/>
          <p:nvPr/>
        </p:nvSpPr>
        <p:spPr>
          <a:xfrm>
            <a:off x="0" y="9030888"/>
            <a:ext cx="7018033" cy="646331"/>
          </a:xfrm>
          <a:prstGeom prst="rect">
            <a:avLst/>
          </a:prstGeom>
        </p:spPr>
        <p:txBody>
          <a:bodyPr wrap="square">
            <a:spAutoFit/>
          </a:bodyPr>
          <a:lstStyle/>
          <a:p>
            <a:pPr lvl="0" algn="ctr">
              <a:buSzPct val="25000"/>
            </a:pPr>
            <a:r>
              <a:rPr lang="ja-JP" altLang="en-US" b="1" dirty="0">
                <a:solidFill>
                  <a:schemeClr val="bg1"/>
                </a:solidFill>
                <a:latin typeface="源暎ラテゴ" panose="020B0600000000000000" pitchFamily="34" charset="-128"/>
                <a:ea typeface="源暎ラテゴ" panose="020B0600000000000000" pitchFamily="34" charset="-128"/>
              </a:rPr>
              <a:t>お墓をリフォームすることで費用を抑え</a:t>
            </a:r>
            <a:endParaRPr lang="en-US" altLang="ja-JP" b="1" dirty="0">
              <a:solidFill>
                <a:schemeClr val="bg1"/>
              </a:solidFill>
              <a:latin typeface="源暎ラテゴ" panose="020B0600000000000000" pitchFamily="34" charset="-128"/>
              <a:ea typeface="源暎ラテゴ" panose="020B0600000000000000" pitchFamily="34" charset="-128"/>
            </a:endParaRPr>
          </a:p>
          <a:p>
            <a:pPr lvl="0" algn="ctr">
              <a:buSzPct val="25000"/>
            </a:pPr>
            <a:r>
              <a:rPr lang="ja-JP" altLang="en-US" b="1" dirty="0">
                <a:solidFill>
                  <a:schemeClr val="bg1"/>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rPr>
              <a:t>新しい姿に生まれ変わらせることができます。</a:t>
            </a:r>
            <a:endParaRPr lang="en-US" altLang="ja-JP" dirty="0">
              <a:solidFill>
                <a:schemeClr val="bg1"/>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endParaRPr>
          </a:p>
        </p:txBody>
      </p:sp>
      <p:sp>
        <p:nvSpPr>
          <p:cNvPr id="24" name="正方形/長方形 23">
            <a:extLst>
              <a:ext uri="{FF2B5EF4-FFF2-40B4-BE49-F238E27FC236}">
                <a16:creationId xmlns:a16="http://schemas.microsoft.com/office/drawing/2014/main" id="{34FA8B3E-2C1D-40A3-91D1-06AEBF1461D9}"/>
              </a:ext>
            </a:extLst>
          </p:cNvPr>
          <p:cNvSpPr/>
          <p:nvPr/>
        </p:nvSpPr>
        <p:spPr>
          <a:xfrm>
            <a:off x="380931" y="1138816"/>
            <a:ext cx="6477069" cy="276999"/>
          </a:xfrm>
          <a:prstGeom prst="rect">
            <a:avLst/>
          </a:prstGeom>
        </p:spPr>
        <p:txBody>
          <a:bodyPr wrap="square">
            <a:spAutoFit/>
          </a:bodyPr>
          <a:lstStyle/>
          <a:p>
            <a:pPr lvl="0">
              <a:buSzPct val="25000"/>
            </a:pPr>
            <a:r>
              <a:rPr lang="ja-JP" altLang="en-US" sz="1200" dirty="0">
                <a:latin typeface="ＭＳ ゴシック" panose="020B0609070205080204" pitchFamily="49" charset="-128"/>
                <a:ea typeface="ＭＳ ゴシック" panose="020B0609070205080204" pitchFamily="49" charset="-128"/>
              </a:rPr>
              <a:t>どのような石材でも、外気に触れ雨風にさらされた墓石はどうしても劣化してしまいます。</a:t>
            </a:r>
            <a:endParaRPr lang="en-US" altLang="ja-JP" sz="1200" dirty="0">
              <a:latin typeface="ＭＳ ゴシック" panose="020B0609070205080204" pitchFamily="49" charset="-128"/>
              <a:ea typeface="ＭＳ ゴシック" panose="020B0609070205080204" pitchFamily="49" charset="-128"/>
              <a:cs typeface="Arial"/>
              <a:sym typeface="Arial"/>
            </a:endParaRPr>
          </a:p>
        </p:txBody>
      </p:sp>
      <p:sp>
        <p:nvSpPr>
          <p:cNvPr id="28" name="テキスト ボックス 27">
            <a:extLst>
              <a:ext uri="{FF2B5EF4-FFF2-40B4-BE49-F238E27FC236}">
                <a16:creationId xmlns:a16="http://schemas.microsoft.com/office/drawing/2014/main" id="{67DE840D-CDE4-46A0-B4AC-E00F8F3AAD05}"/>
              </a:ext>
            </a:extLst>
          </p:cNvPr>
          <p:cNvSpPr txBox="1"/>
          <p:nvPr/>
        </p:nvSpPr>
        <p:spPr>
          <a:xfrm>
            <a:off x="226859" y="1692328"/>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墓石</a:t>
            </a:r>
          </a:p>
        </p:txBody>
      </p:sp>
      <p:sp>
        <p:nvSpPr>
          <p:cNvPr id="29" name="テキスト ボックス 28">
            <a:extLst>
              <a:ext uri="{FF2B5EF4-FFF2-40B4-BE49-F238E27FC236}">
                <a16:creationId xmlns:a16="http://schemas.microsoft.com/office/drawing/2014/main" id="{87D1A099-2B31-4D39-92C1-42D5E304BB7A}"/>
              </a:ext>
            </a:extLst>
          </p:cNvPr>
          <p:cNvSpPr txBox="1"/>
          <p:nvPr/>
        </p:nvSpPr>
        <p:spPr>
          <a:xfrm>
            <a:off x="930211" y="3808650"/>
            <a:ext cx="1106734"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0" name="テキスト ボックス 29">
            <a:extLst>
              <a:ext uri="{FF2B5EF4-FFF2-40B4-BE49-F238E27FC236}">
                <a16:creationId xmlns:a16="http://schemas.microsoft.com/office/drawing/2014/main" id="{847F7C0C-4419-4D92-9E02-EC8C36FBB440}"/>
              </a:ext>
            </a:extLst>
          </p:cNvPr>
          <p:cNvSpPr txBox="1"/>
          <p:nvPr/>
        </p:nvSpPr>
        <p:spPr>
          <a:xfrm>
            <a:off x="2619995" y="3808650"/>
            <a:ext cx="1025335"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3" name="テキスト ボックス 32">
            <a:extLst>
              <a:ext uri="{FF2B5EF4-FFF2-40B4-BE49-F238E27FC236}">
                <a16:creationId xmlns:a16="http://schemas.microsoft.com/office/drawing/2014/main" id="{21F03D88-F018-42B2-AE9B-949CAB087D9A}"/>
              </a:ext>
            </a:extLst>
          </p:cNvPr>
          <p:cNvSpPr txBox="1"/>
          <p:nvPr/>
        </p:nvSpPr>
        <p:spPr>
          <a:xfrm>
            <a:off x="253120" y="4456010"/>
            <a:ext cx="2329065"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カロート</a:t>
            </a:r>
            <a:r>
              <a:rPr kumimoji="1" lang="en-US" altLang="ja-JP" b="1" dirty="0">
                <a:latin typeface="源暎ラテゴ" panose="020B0600000000000000" pitchFamily="34" charset="-128"/>
                <a:ea typeface="源暎ラテゴ" panose="020B0600000000000000" pitchFamily="34" charset="-128"/>
              </a:rPr>
              <a:t>(</a:t>
            </a:r>
            <a:r>
              <a:rPr kumimoji="1" lang="ja-JP" altLang="en-US" b="1" dirty="0">
                <a:latin typeface="源暎ラテゴ" panose="020B0600000000000000" pitchFamily="34" charset="-128"/>
                <a:ea typeface="源暎ラテゴ" panose="020B0600000000000000" pitchFamily="34" charset="-128"/>
              </a:rPr>
              <a:t>納骨堂</a:t>
            </a:r>
            <a:r>
              <a:rPr kumimoji="1" lang="en-US" altLang="ja-JP" b="1" dirty="0">
                <a:latin typeface="源暎ラテゴ" panose="020B0600000000000000" pitchFamily="34" charset="-128"/>
                <a:ea typeface="源暎ラテゴ" panose="020B0600000000000000" pitchFamily="34" charset="-128"/>
              </a:rPr>
              <a:t>)</a:t>
            </a:r>
            <a:endParaRPr kumimoji="1" lang="ja-JP" altLang="en-US" b="1" dirty="0">
              <a:latin typeface="源暎ラテゴ" panose="020B0600000000000000" pitchFamily="34" charset="-128"/>
              <a:ea typeface="源暎ラテゴ" panose="020B0600000000000000" pitchFamily="34" charset="-128"/>
            </a:endParaRPr>
          </a:p>
        </p:txBody>
      </p:sp>
      <p:sp>
        <p:nvSpPr>
          <p:cNvPr id="34" name="テキスト ボックス 33">
            <a:extLst>
              <a:ext uri="{FF2B5EF4-FFF2-40B4-BE49-F238E27FC236}">
                <a16:creationId xmlns:a16="http://schemas.microsoft.com/office/drawing/2014/main" id="{DE606CD5-1CEE-4510-AD03-FCDF91F28907}"/>
              </a:ext>
            </a:extLst>
          </p:cNvPr>
          <p:cNvSpPr txBox="1"/>
          <p:nvPr/>
        </p:nvSpPr>
        <p:spPr>
          <a:xfrm>
            <a:off x="353517" y="4835792"/>
            <a:ext cx="1209825" cy="371296"/>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6" name="テキスト ボックス 35">
            <a:extLst>
              <a:ext uri="{FF2B5EF4-FFF2-40B4-BE49-F238E27FC236}">
                <a16:creationId xmlns:a16="http://schemas.microsoft.com/office/drawing/2014/main" id="{A2713801-FA72-4FDA-9645-1DB19F0A0713}"/>
              </a:ext>
            </a:extLst>
          </p:cNvPr>
          <p:cNvSpPr txBox="1"/>
          <p:nvPr/>
        </p:nvSpPr>
        <p:spPr>
          <a:xfrm>
            <a:off x="353517" y="6279458"/>
            <a:ext cx="984532"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9" name="テキスト ボックス 38">
            <a:extLst>
              <a:ext uri="{FF2B5EF4-FFF2-40B4-BE49-F238E27FC236}">
                <a16:creationId xmlns:a16="http://schemas.microsoft.com/office/drawing/2014/main" id="{86DAFF7C-60F2-44BE-8B5B-249FE8B743AB}"/>
              </a:ext>
            </a:extLst>
          </p:cNvPr>
          <p:cNvSpPr txBox="1"/>
          <p:nvPr/>
        </p:nvSpPr>
        <p:spPr>
          <a:xfrm>
            <a:off x="3689211" y="1701346"/>
            <a:ext cx="2456739" cy="369332"/>
          </a:xfrm>
          <a:prstGeom prst="rect">
            <a:avLst/>
          </a:prstGeom>
          <a:noFill/>
        </p:spPr>
        <p:txBody>
          <a:bodyPr wrap="square" rtlCol="0">
            <a:spAutoFit/>
          </a:bodyPr>
          <a:lstStyle/>
          <a:p>
            <a:r>
              <a:rPr kumimoji="1" lang="ja-JP" altLang="en-US" b="1" dirty="0">
                <a:latin typeface="源暎ラテゴ" panose="020B0600000000000000" pitchFamily="34" charset="-128"/>
                <a:ea typeface="源暎ラテゴ" panose="020B0600000000000000" pitchFamily="34" charset="-128"/>
              </a:rPr>
              <a:t>灯籠</a:t>
            </a:r>
          </a:p>
        </p:txBody>
      </p:sp>
      <p:pic>
        <p:nvPicPr>
          <p:cNvPr id="11" name="図 10">
            <a:extLst>
              <a:ext uri="{FF2B5EF4-FFF2-40B4-BE49-F238E27FC236}">
                <a16:creationId xmlns:a16="http://schemas.microsoft.com/office/drawing/2014/main" id="{7F7AF39D-395C-4A56-B363-29EE94460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345" y="2061660"/>
            <a:ext cx="3059119" cy="2046524"/>
          </a:xfrm>
          <a:prstGeom prst="rect">
            <a:avLst/>
          </a:prstGeom>
        </p:spPr>
      </p:pic>
      <p:sp>
        <p:nvSpPr>
          <p:cNvPr id="40" name="テキスト ボックス 39">
            <a:extLst>
              <a:ext uri="{FF2B5EF4-FFF2-40B4-BE49-F238E27FC236}">
                <a16:creationId xmlns:a16="http://schemas.microsoft.com/office/drawing/2014/main" id="{F20E1101-0EB1-4AF3-8E95-218700DCA7AF}"/>
              </a:ext>
            </a:extLst>
          </p:cNvPr>
          <p:cNvSpPr txBox="1"/>
          <p:nvPr/>
        </p:nvSpPr>
        <p:spPr>
          <a:xfrm>
            <a:off x="4296037" y="3834441"/>
            <a:ext cx="1106734"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Before</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41" name="テキスト ボックス 40">
            <a:extLst>
              <a:ext uri="{FF2B5EF4-FFF2-40B4-BE49-F238E27FC236}">
                <a16:creationId xmlns:a16="http://schemas.microsoft.com/office/drawing/2014/main" id="{9FAADEA5-2BF3-48D2-B10F-9A6ACADD1B2C}"/>
              </a:ext>
            </a:extLst>
          </p:cNvPr>
          <p:cNvSpPr txBox="1"/>
          <p:nvPr/>
        </p:nvSpPr>
        <p:spPr>
          <a:xfrm>
            <a:off x="6045568" y="3834441"/>
            <a:ext cx="1025335" cy="369332"/>
          </a:xfrm>
          <a:prstGeom prst="rect">
            <a:avLst/>
          </a:prstGeom>
          <a:noFill/>
        </p:spPr>
        <p:txBody>
          <a:bodyPr wrap="square" rtlCol="0">
            <a:spAutoFit/>
          </a:bodyPr>
          <a:lstStyle/>
          <a:p>
            <a:r>
              <a:rPr kumimoji="1" lang="en-US" altLang="ja-JP" b="1" dirty="0">
                <a:solidFill>
                  <a:schemeClr val="bg1"/>
                </a:solidFill>
                <a:latin typeface="源暎ラテゴ" panose="020B0600000000000000" pitchFamily="34" charset="-128"/>
                <a:ea typeface="源暎ラテゴ" panose="020B0600000000000000" pitchFamily="34" charset="-128"/>
              </a:rPr>
              <a:t>After</a:t>
            </a:r>
            <a:endParaRPr kumimoji="1" lang="ja-JP" altLang="en-US" b="1" dirty="0">
              <a:solidFill>
                <a:schemeClr val="bg1"/>
              </a:solidFill>
              <a:latin typeface="源暎ラテゴ" panose="020B0600000000000000" pitchFamily="34" charset="-128"/>
              <a:ea typeface="源暎ラテゴ" panose="020B0600000000000000" pitchFamily="34" charset="-128"/>
            </a:endParaRPr>
          </a:p>
        </p:txBody>
      </p:sp>
      <p:sp>
        <p:nvSpPr>
          <p:cNvPr id="38" name="Shape 146">
            <a:extLst>
              <a:ext uri="{FF2B5EF4-FFF2-40B4-BE49-F238E27FC236}">
                <a16:creationId xmlns:a16="http://schemas.microsoft.com/office/drawing/2014/main" id="{0FAB9B16-3507-4E67-B254-CFC4075B1E59}"/>
              </a:ext>
            </a:extLst>
          </p:cNvPr>
          <p:cNvSpPr/>
          <p:nvPr/>
        </p:nvSpPr>
        <p:spPr>
          <a:xfrm>
            <a:off x="2735239" y="4353552"/>
            <a:ext cx="3999225" cy="4271856"/>
          </a:xfrm>
          <a:prstGeom prst="roundRect">
            <a:avLst>
              <a:gd name="adj" fmla="val 8431"/>
            </a:avLst>
          </a:prstGeom>
          <a:solidFill>
            <a:schemeClr val="bg1">
              <a:lumMod val="95000"/>
            </a:schemeClr>
          </a:solidFill>
          <a:ln w="25400" cap="flat" cmpd="sng">
            <a:solidFill>
              <a:schemeClr val="accent1">
                <a:lumMod val="75000"/>
              </a:schemeClr>
            </a:solidFill>
            <a:prstDash val="solid"/>
            <a:round/>
            <a:headEnd type="none" w="med" len="med"/>
            <a:tailEnd type="none" w="med" len="med"/>
          </a:ln>
        </p:spPr>
        <p:txBody>
          <a:bodyPr wrap="square" lIns="91425" tIns="45700" rIns="91425" bIns="45700" anchor="t" anchorCtr="0">
            <a:noAutofit/>
          </a:bodyPr>
          <a:lstStyle/>
          <a:p>
            <a:pPr lvl="0">
              <a:buSzPct val="25000"/>
            </a:pPr>
            <a:r>
              <a:rPr lang="ja-JP" altLang="en-US" b="1" dirty="0">
                <a:latin typeface="Arial"/>
                <a:ea typeface="Arial"/>
                <a:cs typeface="Arial"/>
                <a:sym typeface="Arial"/>
              </a:rPr>
              <a:t>　お墓のリフォームとは</a:t>
            </a:r>
            <a:endParaRPr lang="en-US" altLang="ja-JP" b="1" dirty="0">
              <a:latin typeface="Arial"/>
              <a:ea typeface="Arial"/>
              <a:cs typeface="Arial"/>
              <a:sym typeface="Arial"/>
            </a:endParaRPr>
          </a:p>
          <a:p>
            <a:pPr lvl="0">
              <a:buSzPct val="25000"/>
            </a:pP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・こびりついた水垢や苔なども</a:t>
            </a: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　きれいにクリーニング</a:t>
            </a: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・液体ガラスのコーティングで</a:t>
            </a: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　墓石を美しく、強くして</a:t>
            </a: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　新品のようにピカピカに。</a:t>
            </a: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・傾きなどの基礎工事</a:t>
            </a:r>
            <a:endParaRPr lang="en-US" altLang="ja-JP" b="1" dirty="0">
              <a:latin typeface="Arial"/>
              <a:ea typeface="Arial"/>
              <a:cs typeface="Arial"/>
              <a:sym typeface="Arial"/>
            </a:endParaRPr>
          </a:p>
          <a:p>
            <a:pPr lvl="0">
              <a:lnSpc>
                <a:spcPct val="150000"/>
              </a:lnSpc>
              <a:buSzPct val="25000"/>
            </a:pPr>
            <a:r>
              <a:rPr lang="ja-JP" altLang="en-US" b="1" dirty="0">
                <a:latin typeface="Arial"/>
                <a:ea typeface="Arial"/>
                <a:cs typeface="Arial"/>
                <a:sym typeface="Arial"/>
              </a:rPr>
              <a:t>・お墓を他の場所へ移したい</a:t>
            </a:r>
            <a:r>
              <a:rPr lang="en-US" altLang="ja-JP" b="1" dirty="0">
                <a:latin typeface="Arial"/>
                <a:ea typeface="Arial"/>
                <a:cs typeface="Arial"/>
                <a:sym typeface="Arial"/>
              </a:rPr>
              <a:t>…</a:t>
            </a:r>
          </a:p>
          <a:p>
            <a:pPr lvl="0">
              <a:lnSpc>
                <a:spcPct val="150000"/>
              </a:lnSpc>
              <a:buSzPct val="25000"/>
            </a:pPr>
            <a:r>
              <a:rPr lang="ja-JP" altLang="en-US" b="1" dirty="0">
                <a:latin typeface="Arial"/>
                <a:ea typeface="Arial"/>
                <a:cs typeface="Arial"/>
                <a:sym typeface="Arial"/>
              </a:rPr>
              <a:t>　など墓</a:t>
            </a:r>
            <a:r>
              <a:rPr lang="ja-JP" altLang="en-US" b="1" dirty="0" err="1">
                <a:latin typeface="Arial"/>
                <a:ea typeface="Arial"/>
                <a:cs typeface="Arial"/>
                <a:sym typeface="Arial"/>
              </a:rPr>
              <a:t>じまいも</a:t>
            </a:r>
            <a:r>
              <a:rPr lang="ja-JP" altLang="en-US" b="1" dirty="0">
                <a:latin typeface="Arial"/>
                <a:ea typeface="Arial"/>
                <a:cs typeface="Arial"/>
                <a:sym typeface="Arial"/>
              </a:rPr>
              <a:t>。</a:t>
            </a:r>
            <a:endParaRPr lang="en-US" altLang="ja-JP" b="1" dirty="0">
              <a:latin typeface="Arial"/>
              <a:ea typeface="Arial"/>
              <a:cs typeface="Arial"/>
              <a:sym typeface="Arial"/>
            </a:endParaRPr>
          </a:p>
        </p:txBody>
      </p:sp>
    </p:spTree>
    <p:extLst>
      <p:ext uri="{BB962C8B-B14F-4D97-AF65-F5344CB8AC3E}">
        <p14:creationId xmlns:p14="http://schemas.microsoft.com/office/powerpoint/2010/main" val="788848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355B9E-5F24-46FB-A348-B9FF0AEE0328}"/>
              </a:ext>
            </a:extLst>
          </p:cNvPr>
          <p:cNvSpPr txBox="1"/>
          <p:nvPr/>
        </p:nvSpPr>
        <p:spPr>
          <a:xfrm>
            <a:off x="380931" y="525187"/>
            <a:ext cx="4968552" cy="584775"/>
          </a:xfrm>
          <a:prstGeom prst="rect">
            <a:avLst/>
          </a:prstGeom>
          <a:noFill/>
        </p:spPr>
        <p:txBody>
          <a:bodyPr wrap="square" rtlCol="0">
            <a:spAutoFit/>
          </a:bodyPr>
          <a:lstStyle/>
          <a:p>
            <a:r>
              <a:rPr lang="ja-JP" altLang="en-US" sz="3200" b="1" dirty="0">
                <a:latin typeface="源暎ラテゴ" panose="020B0600000000000000" pitchFamily="34" charset="-128"/>
                <a:ea typeface="源暎ラテゴ" panose="020B0600000000000000" pitchFamily="34" charset="-128"/>
              </a:rPr>
              <a:t>防災飛散フィルム</a:t>
            </a:r>
            <a:endParaRPr kumimoji="1" lang="ja-JP" altLang="en-US" sz="3200" b="1" dirty="0">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endParaRPr>
          </a:p>
        </p:txBody>
      </p:sp>
      <p:cxnSp>
        <p:nvCxnSpPr>
          <p:cNvPr id="4" name="直線コネクタ 3">
            <a:extLst>
              <a:ext uri="{FF2B5EF4-FFF2-40B4-BE49-F238E27FC236}">
                <a16:creationId xmlns:a16="http://schemas.microsoft.com/office/drawing/2014/main" id="{9D7A40A8-B16F-45E4-9516-4FBB2487576F}"/>
              </a:ext>
            </a:extLst>
          </p:cNvPr>
          <p:cNvCxnSpPr/>
          <p:nvPr/>
        </p:nvCxnSpPr>
        <p:spPr>
          <a:xfrm>
            <a:off x="380931" y="1139430"/>
            <a:ext cx="5400600"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7" name="正方形/長方形 16">
            <a:extLst>
              <a:ext uri="{FF2B5EF4-FFF2-40B4-BE49-F238E27FC236}">
                <a16:creationId xmlns:a16="http://schemas.microsoft.com/office/drawing/2014/main" id="{6421FBF9-2D46-47D2-B135-42D1776F686D}"/>
              </a:ext>
            </a:extLst>
          </p:cNvPr>
          <p:cNvSpPr/>
          <p:nvPr/>
        </p:nvSpPr>
        <p:spPr>
          <a:xfrm>
            <a:off x="0" y="9058504"/>
            <a:ext cx="7018033" cy="923330"/>
          </a:xfrm>
          <a:prstGeom prst="rect">
            <a:avLst/>
          </a:prstGeom>
        </p:spPr>
        <p:txBody>
          <a:bodyPr wrap="square">
            <a:spAutoFit/>
          </a:bodyPr>
          <a:lstStyle/>
          <a:p>
            <a:pPr lvl="0" algn="ctr">
              <a:buSzPct val="25000"/>
            </a:pPr>
            <a:r>
              <a:rPr lang="ja-JP" altLang="en-US" b="1" dirty="0">
                <a:solidFill>
                  <a:schemeClr val="bg1"/>
                </a:solidFill>
                <a:latin typeface="源暎ラテゴ" panose="020B0600000000000000" pitchFamily="34" charset="-128"/>
                <a:ea typeface="源暎ラテゴ" panose="020B0600000000000000" pitchFamily="34" charset="-128"/>
                <a:cs typeface="Arial"/>
                <a:sym typeface="Arial"/>
              </a:rPr>
              <a:t>窓ガラス防災飛散フィルムで災害から</a:t>
            </a:r>
            <a:endParaRPr lang="en-US" altLang="ja-JP" b="1" dirty="0">
              <a:solidFill>
                <a:schemeClr val="bg1"/>
              </a:solidFill>
              <a:latin typeface="源暎ラテゴ" panose="020B0600000000000000" pitchFamily="34" charset="-128"/>
              <a:ea typeface="源暎ラテゴ" panose="020B0600000000000000" pitchFamily="34" charset="-128"/>
              <a:cs typeface="Arial"/>
              <a:sym typeface="Arial"/>
            </a:endParaRPr>
          </a:p>
          <a:p>
            <a:pPr lvl="0" algn="ctr">
              <a:buSzPct val="25000"/>
            </a:pPr>
            <a:r>
              <a:rPr lang="ja-JP" altLang="en-US" b="1" dirty="0">
                <a:solidFill>
                  <a:schemeClr val="bg1"/>
                </a:solidFill>
                <a:latin typeface="源暎ラテゴ" panose="020B0600000000000000" pitchFamily="34" charset="-128"/>
                <a:ea typeface="源暎ラテゴ" panose="020B0600000000000000" pitchFamily="34" charset="-128"/>
                <a:cs typeface="Arial"/>
                <a:sym typeface="Arial"/>
              </a:rPr>
              <a:t>二次災害を防ぐ！</a:t>
            </a:r>
            <a:endParaRPr lang="en-US" altLang="ja-JP" b="1" dirty="0">
              <a:solidFill>
                <a:schemeClr val="bg1"/>
              </a:solidFill>
              <a:latin typeface="源暎ラテゴ" panose="020B0600000000000000" pitchFamily="34" charset="-128"/>
              <a:ea typeface="源暎ラテゴ" panose="020B0600000000000000" pitchFamily="34" charset="-128"/>
              <a:cs typeface="Arial"/>
              <a:sym typeface="Arial"/>
            </a:endParaRPr>
          </a:p>
          <a:p>
            <a:pPr>
              <a:buSzPct val="25000"/>
            </a:pPr>
            <a:endParaRPr lang="en-US" altLang="ja-JP" dirty="0">
              <a:solidFill>
                <a:schemeClr val="bg1">
                  <a:lumMod val="95000"/>
                </a:schemeClr>
              </a:solidFill>
              <a:effectLst>
                <a:outerShdw blurRad="38100" dist="38100" dir="2700000" algn="tl">
                  <a:srgbClr val="000000">
                    <a:alpha val="43137"/>
                  </a:srgbClr>
                </a:outerShdw>
              </a:effectLst>
              <a:latin typeface="源暎ラテゴ" panose="020B0600000000000000" pitchFamily="34" charset="-128"/>
              <a:ea typeface="源暎ラテゴ" panose="020B0600000000000000" pitchFamily="34" charset="-128"/>
              <a:cs typeface="Arial"/>
              <a:sym typeface="Arial"/>
            </a:endParaRPr>
          </a:p>
        </p:txBody>
      </p:sp>
      <p:sp>
        <p:nvSpPr>
          <p:cNvPr id="32" name="Shape 146">
            <a:extLst>
              <a:ext uri="{FF2B5EF4-FFF2-40B4-BE49-F238E27FC236}">
                <a16:creationId xmlns:a16="http://schemas.microsoft.com/office/drawing/2014/main" id="{A761BB7D-D689-418A-978E-995FEF11BFC5}"/>
              </a:ext>
            </a:extLst>
          </p:cNvPr>
          <p:cNvSpPr/>
          <p:nvPr/>
        </p:nvSpPr>
        <p:spPr>
          <a:xfrm>
            <a:off x="213207" y="1524304"/>
            <a:ext cx="6445373" cy="4724834"/>
          </a:xfrm>
          <a:prstGeom prst="roundRect">
            <a:avLst>
              <a:gd name="adj" fmla="val 8431"/>
            </a:avLst>
          </a:prstGeom>
          <a:solidFill>
            <a:schemeClr val="bg1">
              <a:lumMod val="95000"/>
            </a:schemeClr>
          </a:solidFill>
          <a:ln w="25400" cap="flat" cmpd="sng">
            <a:solidFill>
              <a:schemeClr val="accent1">
                <a:lumMod val="75000"/>
              </a:schemeClr>
            </a:solidFill>
            <a:prstDash val="solid"/>
            <a:round/>
            <a:headEnd type="none" w="med" len="med"/>
            <a:tailEnd type="none" w="med" len="med"/>
          </a:ln>
        </p:spPr>
        <p:txBody>
          <a:bodyPr wrap="square" lIns="91425" tIns="45700" rIns="91425" bIns="45700" anchor="t" anchorCtr="0">
            <a:noAutofit/>
          </a:bodyPr>
          <a:lstStyle/>
          <a:p>
            <a:pPr lvl="0">
              <a:buSzPct val="25000"/>
            </a:pPr>
            <a:r>
              <a:rPr lang="ja-JP" altLang="en-US" b="1" dirty="0">
                <a:latin typeface="Arial"/>
                <a:ea typeface="Arial"/>
                <a:cs typeface="Arial"/>
                <a:sym typeface="Arial"/>
              </a:rPr>
              <a:t>　飛散防止フィルムのメリット</a:t>
            </a:r>
            <a:endParaRPr lang="en-US" altLang="ja-JP" b="1" dirty="0">
              <a:latin typeface="Arial"/>
              <a:ea typeface="Arial"/>
              <a:cs typeface="Arial"/>
              <a:sym typeface="Arial"/>
            </a:endParaRPr>
          </a:p>
        </p:txBody>
      </p:sp>
      <p:sp>
        <p:nvSpPr>
          <p:cNvPr id="35" name="正方形/長方形 34">
            <a:extLst>
              <a:ext uri="{FF2B5EF4-FFF2-40B4-BE49-F238E27FC236}">
                <a16:creationId xmlns:a16="http://schemas.microsoft.com/office/drawing/2014/main" id="{47E26CA9-5F21-44D8-9C27-BA150218CD7E}"/>
              </a:ext>
            </a:extLst>
          </p:cNvPr>
          <p:cNvSpPr/>
          <p:nvPr/>
        </p:nvSpPr>
        <p:spPr>
          <a:xfrm>
            <a:off x="122953" y="8288075"/>
            <a:ext cx="3658374" cy="461665"/>
          </a:xfrm>
          <a:prstGeom prst="rect">
            <a:avLst/>
          </a:prstGeom>
        </p:spPr>
        <p:txBody>
          <a:bodyPr wrap="none">
            <a:spAutoFit/>
          </a:bodyPr>
          <a:lstStyle/>
          <a:p>
            <a:pPr algn="ctr">
              <a:buSzPct val="25000"/>
            </a:pPr>
            <a:r>
              <a:rPr lang="ja-JP" altLang="en-US" sz="2400" dirty="0">
                <a:latin typeface="源暎ラテゴ" panose="020B0600000000000000" pitchFamily="34" charset="-128"/>
                <a:ea typeface="源暎ラテゴ" panose="020B0600000000000000" pitchFamily="34" charset="-128"/>
                <a:cs typeface="Arial" panose="020B0604020202020204" pitchFamily="34" charset="0"/>
                <a:sym typeface="Arial"/>
              </a:rPr>
              <a:t>その他ご相談承ります。</a:t>
            </a:r>
            <a:endParaRPr lang="en-US" altLang="ja-JP" sz="2400" dirty="0">
              <a:latin typeface="源暎ラテゴ" panose="020B0600000000000000" pitchFamily="34" charset="-128"/>
              <a:ea typeface="源暎ラテゴ" panose="020B0600000000000000" pitchFamily="34" charset="-128"/>
              <a:cs typeface="Arial"/>
              <a:sym typeface="Arial"/>
            </a:endParaRPr>
          </a:p>
        </p:txBody>
      </p:sp>
      <p:sp>
        <p:nvSpPr>
          <p:cNvPr id="38" name="Shape 131">
            <a:extLst>
              <a:ext uri="{FF2B5EF4-FFF2-40B4-BE49-F238E27FC236}">
                <a16:creationId xmlns:a16="http://schemas.microsoft.com/office/drawing/2014/main" id="{1C381E4A-E034-4242-B415-D397CE31B61B}"/>
              </a:ext>
            </a:extLst>
          </p:cNvPr>
          <p:cNvSpPr txBox="1"/>
          <p:nvPr/>
        </p:nvSpPr>
        <p:spPr>
          <a:xfrm>
            <a:off x="476672" y="1968577"/>
            <a:ext cx="5904656" cy="3960440"/>
          </a:xfrm>
          <a:prstGeom prst="rect">
            <a:avLst/>
          </a:prstGeom>
          <a:noFill/>
          <a:ln>
            <a:noFill/>
          </a:ln>
        </p:spPr>
        <p:txBody>
          <a:bodyPr wrap="square" lIns="91425" tIns="45700" rIns="91425" bIns="45700" anchor="t" anchorCtr="0">
            <a:noAutofit/>
          </a:bodyPr>
          <a:lstStyle/>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rPr>
              <a:t>・ガラスの破片が飛び散らない</a:t>
            </a:r>
            <a:endParaRPr lang="en-US" altLang="ja-JP" b="1" dirty="0">
              <a:latin typeface="ＭＳ ゴシック" panose="020B0609070205080204" pitchFamily="49" charset="-128"/>
              <a:ea typeface="ＭＳ ゴシック" panose="020B0609070205080204" pitchFamily="49" charset="-128"/>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cs typeface="Arial"/>
                <a:sym typeface="Arial"/>
              </a:rPr>
              <a:t>・ガラスの強度</a:t>
            </a:r>
            <a:endParaRPr lang="en-US" altLang="ja-JP" b="1" dirty="0">
              <a:latin typeface="ＭＳ ゴシック" panose="020B0609070205080204" pitchFamily="49" charset="-128"/>
              <a:ea typeface="ＭＳ ゴシック" panose="020B0609070205080204" pitchFamily="49" charset="-128"/>
              <a:cs typeface="Arial"/>
              <a:sym typeface="Arial"/>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rPr>
              <a:t>・</a:t>
            </a:r>
            <a:r>
              <a:rPr lang="en-US" altLang="ja-JP" b="1" dirty="0">
                <a:latin typeface="ＭＳ ゴシック" panose="020B0609070205080204" pitchFamily="49" charset="-128"/>
                <a:ea typeface="ＭＳ ゴシック" panose="020B0609070205080204" pitchFamily="49" charset="-128"/>
              </a:rPr>
              <a:t>UV</a:t>
            </a:r>
            <a:r>
              <a:rPr lang="ja-JP" altLang="en-US" b="1" dirty="0">
                <a:latin typeface="ＭＳ ゴシック" panose="020B0609070205080204" pitchFamily="49" charset="-128"/>
                <a:ea typeface="ＭＳ ゴシック" panose="020B0609070205080204" pitchFamily="49" charset="-128"/>
              </a:rPr>
              <a:t>紫外線カット</a:t>
            </a:r>
            <a:endParaRPr lang="en-US" altLang="ja-JP" b="1" dirty="0">
              <a:latin typeface="ＭＳ ゴシック" panose="020B0609070205080204" pitchFamily="49" charset="-128"/>
              <a:ea typeface="ＭＳ ゴシック" panose="020B0609070205080204" pitchFamily="49" charset="-128"/>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cs typeface="Arial"/>
                <a:sym typeface="Arial"/>
              </a:rPr>
              <a:t>・身体にやさしい（特に目）</a:t>
            </a:r>
            <a:endParaRPr lang="en-US" altLang="ja-JP" b="1" dirty="0">
              <a:latin typeface="ＭＳ ゴシック" panose="020B0609070205080204" pitchFamily="49" charset="-128"/>
              <a:ea typeface="ＭＳ ゴシック" panose="020B0609070205080204" pitchFamily="49" charset="-128"/>
              <a:cs typeface="Arial"/>
              <a:sym typeface="Arial"/>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cs typeface="Arial"/>
                <a:sym typeface="Arial"/>
              </a:rPr>
              <a:t>・結露がつきにくい</a:t>
            </a:r>
            <a:endParaRPr lang="en-US" altLang="ja-JP" b="1" dirty="0">
              <a:latin typeface="ＭＳ ゴシック" panose="020B0609070205080204" pitchFamily="49" charset="-128"/>
              <a:ea typeface="ＭＳ ゴシック" panose="020B0609070205080204" pitchFamily="49" charset="-128"/>
              <a:cs typeface="Arial"/>
              <a:sym typeface="Arial"/>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rPr>
              <a:t>・省エネ（夏は涼しく、冬は暖かい）</a:t>
            </a:r>
            <a:endParaRPr lang="en-US" altLang="ja-JP" b="1" dirty="0">
              <a:latin typeface="ＭＳ ゴシック" panose="020B0609070205080204" pitchFamily="49" charset="-128"/>
              <a:ea typeface="ＭＳ ゴシック" panose="020B0609070205080204" pitchFamily="49" charset="-128"/>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cs typeface="Arial"/>
                <a:sym typeface="Arial"/>
              </a:rPr>
              <a:t>・室内が色あせしない</a:t>
            </a:r>
            <a:endParaRPr lang="en-US" altLang="ja-JP" b="1" dirty="0">
              <a:latin typeface="ＭＳ ゴシック" panose="020B0609070205080204" pitchFamily="49" charset="-128"/>
              <a:ea typeface="ＭＳ ゴシック" panose="020B0609070205080204" pitchFamily="49" charset="-128"/>
              <a:cs typeface="Arial"/>
              <a:sym typeface="Arial"/>
            </a:endParaRPr>
          </a:p>
          <a:p>
            <a:pPr marL="0" marR="0" lvl="0" indent="0" algn="l" rtl="0">
              <a:lnSpc>
                <a:spcPct val="150000"/>
              </a:lnSpc>
              <a:spcBef>
                <a:spcPts val="0"/>
              </a:spcBef>
              <a:spcAft>
                <a:spcPts val="0"/>
              </a:spcAft>
              <a:buSzPct val="25000"/>
              <a:buNone/>
            </a:pPr>
            <a:r>
              <a:rPr lang="ja-JP" altLang="en-US" b="1" dirty="0">
                <a:latin typeface="ＭＳ ゴシック" panose="020B0609070205080204" pitchFamily="49" charset="-128"/>
                <a:ea typeface="ＭＳ ゴシック" panose="020B0609070205080204" pitchFamily="49" charset="-128"/>
              </a:rPr>
              <a:t>・地球温暖化対策につながる</a:t>
            </a:r>
            <a:endParaRPr lang="en-US" altLang="ja-JP" b="1" dirty="0">
              <a:latin typeface="ＭＳ ゴシック" panose="020B0609070205080204" pitchFamily="49" charset="-128"/>
              <a:ea typeface="ＭＳ ゴシック" panose="020B0609070205080204" pitchFamily="49" charset="-128"/>
            </a:endParaRPr>
          </a:p>
          <a:p>
            <a:pPr>
              <a:lnSpc>
                <a:spcPct val="150000"/>
              </a:lnSpc>
              <a:buSzPct val="25000"/>
            </a:pPr>
            <a:r>
              <a:rPr lang="ja-JP" altLang="en-US" b="1" dirty="0">
                <a:latin typeface="ＭＳ ゴシック" panose="020B0609070205080204" pitchFamily="49" charset="-128"/>
                <a:ea typeface="ＭＳ ゴシック" panose="020B0609070205080204" pitchFamily="49" charset="-128"/>
                <a:cs typeface="Arial"/>
                <a:sym typeface="Arial"/>
              </a:rPr>
              <a:t>・怪我などの</a:t>
            </a:r>
            <a:r>
              <a:rPr lang="ja-JP" altLang="en-US" b="1" dirty="0">
                <a:latin typeface="ＭＳ ゴシック" panose="020B0609070205080204" pitchFamily="49" charset="-128"/>
                <a:ea typeface="ＭＳ ゴシック" panose="020B0609070205080204" pitchFamily="49" charset="-128"/>
              </a:rPr>
              <a:t>二次災害の防止</a:t>
            </a:r>
            <a:endParaRPr lang="en-US" altLang="ja-JP" b="1" dirty="0">
              <a:latin typeface="ＭＳ ゴシック" panose="020B0609070205080204" pitchFamily="49" charset="-128"/>
              <a:ea typeface="ＭＳ ゴシック" panose="020B0609070205080204" pitchFamily="49" charset="-128"/>
            </a:endParaRPr>
          </a:p>
          <a:p>
            <a:pPr>
              <a:lnSpc>
                <a:spcPct val="150000"/>
              </a:lnSpc>
              <a:buSzPct val="25000"/>
            </a:pPr>
            <a:endParaRPr lang="en-US" altLang="ja-JP" b="1" dirty="0">
              <a:latin typeface="ＭＳ ゴシック" panose="020B0609070205080204" pitchFamily="49" charset="-128"/>
              <a:ea typeface="ＭＳ ゴシック" panose="020B0609070205080204" pitchFamily="49" charset="-128"/>
              <a:sym typeface="Arial"/>
            </a:endParaRPr>
          </a:p>
          <a:p>
            <a:pPr marL="0" marR="0" lvl="0" indent="0" algn="l" rtl="0">
              <a:lnSpc>
                <a:spcPct val="150000"/>
              </a:lnSpc>
              <a:spcBef>
                <a:spcPts val="0"/>
              </a:spcBef>
              <a:spcAft>
                <a:spcPts val="0"/>
              </a:spcAft>
              <a:buSzPct val="25000"/>
              <a:buNone/>
            </a:pPr>
            <a:endParaRPr b="1" dirty="0">
              <a:latin typeface="ＭＳ ゴシック" panose="020B0609070205080204" pitchFamily="49" charset="-128"/>
              <a:ea typeface="ＭＳ ゴシック" panose="020B0609070205080204" pitchFamily="49" charset="-128"/>
              <a:cs typeface="Arial"/>
              <a:sym typeface="Arial"/>
            </a:endParaRPr>
          </a:p>
        </p:txBody>
      </p:sp>
      <p:sp>
        <p:nvSpPr>
          <p:cNvPr id="42" name="Shape 146">
            <a:extLst>
              <a:ext uri="{FF2B5EF4-FFF2-40B4-BE49-F238E27FC236}">
                <a16:creationId xmlns:a16="http://schemas.microsoft.com/office/drawing/2014/main" id="{48B04703-6236-4B8D-A793-AE62FF5A7346}"/>
              </a:ext>
            </a:extLst>
          </p:cNvPr>
          <p:cNvSpPr/>
          <p:nvPr/>
        </p:nvSpPr>
        <p:spPr>
          <a:xfrm>
            <a:off x="3710139" y="5446130"/>
            <a:ext cx="2934652" cy="3220637"/>
          </a:xfrm>
          <a:prstGeom prst="roundRect">
            <a:avLst>
              <a:gd name="adj" fmla="val 8431"/>
            </a:avLst>
          </a:prstGeom>
          <a:solidFill>
            <a:schemeClr val="bg1">
              <a:lumMod val="95000"/>
            </a:schemeClr>
          </a:solidFill>
          <a:ln w="25400" cap="flat" cmpd="sng">
            <a:solidFill>
              <a:schemeClr val="accent1">
                <a:lumMod val="75000"/>
              </a:schemeClr>
            </a:solidFill>
            <a:prstDash val="solid"/>
            <a:round/>
            <a:headEnd type="none" w="med" len="med"/>
            <a:tailEnd type="none" w="med" len="med"/>
          </a:ln>
        </p:spPr>
        <p:txBody>
          <a:bodyPr wrap="square" lIns="91425" tIns="45700" rIns="91425" bIns="45700" anchor="t" anchorCtr="0">
            <a:noAutofit/>
          </a:bodyPr>
          <a:lstStyle/>
          <a:p>
            <a:pPr lvl="0">
              <a:buSzPct val="25000"/>
            </a:pPr>
            <a:r>
              <a:rPr lang="ja-JP" altLang="en-US" b="1" dirty="0">
                <a:latin typeface="Arial"/>
                <a:ea typeface="Arial"/>
                <a:cs typeface="Arial"/>
                <a:sym typeface="Arial"/>
              </a:rPr>
              <a:t>　</a:t>
            </a:r>
            <a:endParaRPr lang="en-US" altLang="ja-JP" b="1" dirty="0">
              <a:latin typeface="Arial"/>
              <a:ea typeface="Arial"/>
              <a:cs typeface="Arial"/>
              <a:sym typeface="Arial"/>
            </a:endParaRPr>
          </a:p>
        </p:txBody>
      </p:sp>
      <p:pic>
        <p:nvPicPr>
          <p:cNvPr id="43" name="図 42">
            <a:extLst>
              <a:ext uri="{FF2B5EF4-FFF2-40B4-BE49-F238E27FC236}">
                <a16:creationId xmlns:a16="http://schemas.microsoft.com/office/drawing/2014/main" id="{C9F0F0A8-8AC0-4DE7-9512-35AFF1AE2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627" y="5629580"/>
            <a:ext cx="2544863" cy="2859757"/>
          </a:xfrm>
          <a:prstGeom prst="rect">
            <a:avLst/>
          </a:prstGeom>
        </p:spPr>
      </p:pic>
    </p:spTree>
    <p:extLst>
      <p:ext uri="{BB962C8B-B14F-4D97-AF65-F5344CB8AC3E}">
        <p14:creationId xmlns:p14="http://schemas.microsoft.com/office/powerpoint/2010/main" val="546385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51C53DE-5C78-4DD0-8B59-BE3C4F7A9699}"/>
              </a:ext>
            </a:extLst>
          </p:cNvPr>
          <p:cNvSpPr txBox="1"/>
          <p:nvPr/>
        </p:nvSpPr>
        <p:spPr>
          <a:xfrm>
            <a:off x="2653747" y="7185248"/>
            <a:ext cx="4200602" cy="1846659"/>
          </a:xfrm>
          <a:prstGeom prst="rect">
            <a:avLst/>
          </a:prstGeom>
          <a:noFill/>
        </p:spPr>
        <p:txBody>
          <a:bodyPr wrap="square" rtlCol="0">
            <a:spAutoFit/>
          </a:bodyPr>
          <a:lstStyle/>
          <a:p>
            <a:r>
              <a:rPr lang="ja-JP" altLang="ja-JP" sz="2400" dirty="0">
                <a:solidFill>
                  <a:srgbClr val="666666"/>
                </a:solidFill>
                <a:latin typeface="源暎ラテゴ" panose="020B0600000000000000" pitchFamily="34" charset="-128"/>
                <a:ea typeface="源暎ラテゴ" panose="020B0600000000000000" pitchFamily="34" charset="-128"/>
              </a:rPr>
              <a:t>〒400-0053</a:t>
            </a:r>
            <a:br>
              <a:rPr lang="ja-JP" altLang="ja-JP" sz="2400" dirty="0">
                <a:solidFill>
                  <a:srgbClr val="666666"/>
                </a:solidFill>
                <a:latin typeface="源暎ラテゴ" panose="020B0600000000000000" pitchFamily="34" charset="-128"/>
                <a:ea typeface="源暎ラテゴ" panose="020B0600000000000000" pitchFamily="34" charset="-128"/>
              </a:rPr>
            </a:br>
            <a:r>
              <a:rPr lang="ja-JP" altLang="ja-JP" sz="2400" dirty="0">
                <a:solidFill>
                  <a:srgbClr val="666666"/>
                </a:solidFill>
                <a:latin typeface="源暎ラテゴ" panose="020B0600000000000000" pitchFamily="34" charset="-128"/>
                <a:ea typeface="源暎ラテゴ" panose="020B0600000000000000" pitchFamily="34" charset="-128"/>
              </a:rPr>
              <a:t>山梨県甲府市大里町2904-1</a:t>
            </a:r>
            <a:br>
              <a:rPr lang="ja-JP" altLang="ja-JP" sz="2400" dirty="0">
                <a:solidFill>
                  <a:srgbClr val="666666"/>
                </a:solidFill>
                <a:latin typeface="源暎ラテゴ" panose="020B0600000000000000" pitchFamily="34" charset="-128"/>
                <a:ea typeface="源暎ラテゴ" panose="020B0600000000000000" pitchFamily="34" charset="-128"/>
              </a:rPr>
            </a:br>
            <a:r>
              <a:rPr lang="ja-JP" altLang="ja-JP" sz="2400" dirty="0">
                <a:solidFill>
                  <a:srgbClr val="666666"/>
                </a:solidFill>
                <a:latin typeface="源暎ラテゴ" panose="020B0600000000000000" pitchFamily="34" charset="-128"/>
                <a:ea typeface="源暎ラテゴ" panose="020B0600000000000000" pitchFamily="34" charset="-128"/>
              </a:rPr>
              <a:t>TEL：0120-546-773</a:t>
            </a:r>
            <a:br>
              <a:rPr lang="ja-JP" altLang="ja-JP" sz="2400" dirty="0">
                <a:solidFill>
                  <a:srgbClr val="666666"/>
                </a:solidFill>
                <a:latin typeface="源暎ラテゴ" panose="020B0600000000000000" pitchFamily="34" charset="-128"/>
                <a:ea typeface="源暎ラテゴ" panose="020B0600000000000000" pitchFamily="34" charset="-128"/>
              </a:rPr>
            </a:br>
            <a:r>
              <a:rPr lang="ja-JP" altLang="ja-JP" sz="2400" dirty="0">
                <a:solidFill>
                  <a:srgbClr val="666666"/>
                </a:solidFill>
                <a:latin typeface="源暎ラテゴ" panose="020B0600000000000000" pitchFamily="34" charset="-128"/>
                <a:ea typeface="源暎ラテゴ" panose="020B0600000000000000" pitchFamily="34" charset="-128"/>
              </a:rPr>
              <a:t>FAX：055-263-4052</a:t>
            </a:r>
          </a:p>
          <a:p>
            <a:endParaRPr kumimoji="1" lang="ja-JP" altLang="en-US" dirty="0"/>
          </a:p>
        </p:txBody>
      </p:sp>
      <p:pic>
        <p:nvPicPr>
          <p:cNvPr id="1026" name="Picture 2" descr="株式会社　ヴィアス">
            <a:extLst>
              <a:ext uri="{FF2B5EF4-FFF2-40B4-BE49-F238E27FC236}">
                <a16:creationId xmlns:a16="http://schemas.microsoft.com/office/drawing/2014/main" id="{1E2053E3-B931-41F6-ACA9-AF99A9086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427" y="6249144"/>
            <a:ext cx="3379242"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78572"/>
      </p:ext>
    </p:extLst>
  </p:cSld>
  <p:clrMapOvr>
    <a:masterClrMapping/>
  </p:clrMapOvr>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157255625</TotalTime>
  <Pages>0</Pages>
  <Words>449</Words>
  <Characters>0</Characters>
  <Application>Microsoft Office PowerPoint</Application>
  <DocSecurity>0</DocSecurity>
  <PresentationFormat>A4 210 x 297 mm</PresentationFormat>
  <Lines>0</Lines>
  <Paragraphs>116</Paragraphs>
  <Slides>8</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8</vt:i4>
      </vt:variant>
    </vt:vector>
  </HeadingPairs>
  <TitlesOfParts>
    <vt:vector size="17" baseType="lpstr">
      <vt:lpstr>ＭＳ ゴシック</vt:lpstr>
      <vt:lpstr>源暎ラテゴ</vt:lpstr>
      <vt:lpstr>游ゴシック</vt:lpstr>
      <vt:lpstr>游ゴシック Light</vt:lpstr>
      <vt:lpstr>游明朝 Demibold</vt:lpstr>
      <vt:lpstr>Arial</vt:lpstr>
      <vt:lpstr>Gill Sans MT</vt:lpstr>
      <vt:lpstr>Niconne</vt:lpstr>
      <vt:lpstr>ギャラリー</vt:lpstr>
      <vt:lpstr>Vius事業内容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Vius事業内容</dc:title>
  <dc:subject/>
  <dc:creator>Naomi Narita</dc:creator>
  <cp:keywords/>
  <dc:description/>
  <cp:lastModifiedBy>Narita Naomi</cp:lastModifiedBy>
  <cp:revision>22</cp:revision>
  <cp:lastPrinted>1899-12-30T00:00:00Z</cp:lastPrinted>
  <dcterms:created xsi:type="dcterms:W3CDTF">2009-03-02T17:58:22Z</dcterms:created>
  <dcterms:modified xsi:type="dcterms:W3CDTF">2018-11-03T15:02:02Z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1041-6.6.0.2461</vt:lpwstr>
  </property>
</Properties>
</file>